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3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616" r:id="rId1"/>
    <p:sldMasterId id="2147486733" r:id="rId2"/>
    <p:sldMasterId id="2147486774" r:id="rId3"/>
    <p:sldMasterId id="2147486796" r:id="rId4"/>
  </p:sldMasterIdLst>
  <p:notesMasterIdLst>
    <p:notesMasterId r:id="rId79"/>
  </p:notesMasterIdLst>
  <p:handoutMasterIdLst>
    <p:handoutMasterId r:id="rId80"/>
  </p:handoutMasterIdLst>
  <p:sldIdLst>
    <p:sldId id="2147479516" r:id="rId5"/>
    <p:sldId id="2142534305" r:id="rId6"/>
    <p:sldId id="2142534364" r:id="rId7"/>
    <p:sldId id="2142534360" r:id="rId8"/>
    <p:sldId id="2142534383" r:id="rId9"/>
    <p:sldId id="2142534382" r:id="rId10"/>
    <p:sldId id="2142534384" r:id="rId11"/>
    <p:sldId id="2142534385" r:id="rId12"/>
    <p:sldId id="2142534386" r:id="rId13"/>
    <p:sldId id="2142534387" r:id="rId14"/>
    <p:sldId id="2142534389" r:id="rId15"/>
    <p:sldId id="2142534390" r:id="rId16"/>
    <p:sldId id="2142534414" r:id="rId17"/>
    <p:sldId id="2142534392" r:id="rId18"/>
    <p:sldId id="2142534394" r:id="rId19"/>
    <p:sldId id="2142534395" r:id="rId20"/>
    <p:sldId id="2142534396" r:id="rId21"/>
    <p:sldId id="2142534413" r:id="rId22"/>
    <p:sldId id="2142534401" r:id="rId23"/>
    <p:sldId id="2142534415" r:id="rId24"/>
    <p:sldId id="2142534398" r:id="rId25"/>
    <p:sldId id="2142534402" r:id="rId26"/>
    <p:sldId id="2142534408" r:id="rId27"/>
    <p:sldId id="2142534409" r:id="rId28"/>
    <p:sldId id="2142534417" r:id="rId29"/>
    <p:sldId id="2142534419" r:id="rId30"/>
    <p:sldId id="2142534418" r:id="rId31"/>
    <p:sldId id="2142534416" r:id="rId32"/>
    <p:sldId id="2142534399" r:id="rId33"/>
    <p:sldId id="2142534403" r:id="rId34"/>
    <p:sldId id="2142534410" r:id="rId35"/>
    <p:sldId id="2142534405" r:id="rId36"/>
    <p:sldId id="2142534404" r:id="rId37"/>
    <p:sldId id="2142534406" r:id="rId38"/>
    <p:sldId id="2142534420" r:id="rId39"/>
    <p:sldId id="2142534407" r:id="rId40"/>
    <p:sldId id="2142534422" r:id="rId41"/>
    <p:sldId id="2142534423" r:id="rId42"/>
    <p:sldId id="2142534424" r:id="rId43"/>
    <p:sldId id="2142534425" r:id="rId44"/>
    <p:sldId id="2142534433" r:id="rId45"/>
    <p:sldId id="2142534432" r:id="rId46"/>
    <p:sldId id="2142534435" r:id="rId47"/>
    <p:sldId id="2142534430" r:id="rId48"/>
    <p:sldId id="2142534431" r:id="rId49"/>
    <p:sldId id="2142534400" r:id="rId50"/>
    <p:sldId id="2142534397" r:id="rId51"/>
    <p:sldId id="2142534441" r:id="rId52"/>
    <p:sldId id="2142534442" r:id="rId53"/>
    <p:sldId id="2142534443" r:id="rId54"/>
    <p:sldId id="2142534393" r:id="rId55"/>
    <p:sldId id="2142534444" r:id="rId56"/>
    <p:sldId id="2142534439" r:id="rId57"/>
    <p:sldId id="2142534449" r:id="rId58"/>
    <p:sldId id="2142534451" r:id="rId59"/>
    <p:sldId id="2142534453" r:id="rId60"/>
    <p:sldId id="2142534456" r:id="rId61"/>
    <p:sldId id="2142534457" r:id="rId62"/>
    <p:sldId id="2142534454" r:id="rId63"/>
    <p:sldId id="2142534455" r:id="rId64"/>
    <p:sldId id="2142534450" r:id="rId65"/>
    <p:sldId id="2142534447" r:id="rId66"/>
    <p:sldId id="2142534446" r:id="rId67"/>
    <p:sldId id="2142534448" r:id="rId68"/>
    <p:sldId id="2147479517" r:id="rId69"/>
    <p:sldId id="2142534388" r:id="rId70"/>
    <p:sldId id="2142534436" r:id="rId71"/>
    <p:sldId id="2142534437" r:id="rId72"/>
    <p:sldId id="2142534412" r:id="rId73"/>
    <p:sldId id="2142534438" r:id="rId74"/>
    <p:sldId id="2142534380" r:id="rId75"/>
    <p:sldId id="2142534352" r:id="rId76"/>
    <p:sldId id="259" r:id="rId77"/>
    <p:sldId id="2142534308" r:id="rId78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F05A28"/>
    <a:srgbClr val="9B4C9C"/>
    <a:srgbClr val="FFB600"/>
    <a:srgbClr val="387FF9"/>
    <a:srgbClr val="244EFF"/>
    <a:srgbClr val="1254FF"/>
    <a:srgbClr val="6DC8D7"/>
    <a:srgbClr val="4E87C0"/>
    <a:srgbClr val="244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2978" autoAdjust="0"/>
  </p:normalViewPr>
  <p:slideViewPr>
    <p:cSldViewPr snapToGrid="0">
      <p:cViewPr varScale="1">
        <p:scale>
          <a:sx n="85" d="100"/>
          <a:sy n="85" d="100"/>
        </p:scale>
        <p:origin x="41" y="29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FA094-197B-4478-8C46-95113CB4B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879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01E11168-8B88-C1E9-616A-383B99949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9551">
            <a:off x="723410" y="-1575588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3536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0530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7957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5642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3665ABBA-CFF7-1216-D835-DCBDE43CAD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" y="-80148"/>
            <a:ext cx="679533" cy="5419448"/>
          </a:xfrm>
          <a:prstGeom prst="rect">
            <a:avLst/>
          </a:prstGeom>
        </p:spPr>
      </p:pic>
      <p:pic>
        <p:nvPicPr>
          <p:cNvPr id="9" name="Picture 8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7F22F24-D003-9621-576E-722327C46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" y="5157457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0120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8931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4F67-6D3E-77F6-0D97-74EC9B80B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682B0-28AE-1739-7385-0F2917AB9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FE9D-ECA9-C2AF-C888-C0CD57D8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6C498-6354-9904-5C03-1551DEE5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AA557-F07F-D9CF-D732-E401BC9F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E21E4F9-E01A-2C54-67FC-7094F1109C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1062" y="-6385272"/>
            <a:ext cx="981575" cy="78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4835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9207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885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53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246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8575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5381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87D61-29FE-A600-B358-7D47497B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61333-BF4E-22B8-3A7B-9F712E371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8C00F-5F89-19A4-4275-DBC5A866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5A88C-044A-AC2A-7AD6-54FB55BC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7647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DB0AA-72AA-ECED-23CE-ED3E09B4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BF14F-F5F4-6C97-9BC8-68131A47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4F59-E370-27DB-FE27-22DF84A8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261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9108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0728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9985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F88D-B325-9559-56AA-C880E678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BB422-DB9F-0910-7F30-33373C05A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3F566-3B13-3096-B4DF-6DFA118E0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90188-5A95-A707-DFCF-271A4245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E1410-CFCA-5BCD-CE4C-65A13708B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12598-63FC-33E3-6EEC-DF6F493F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8149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098A-9341-5856-5057-C24CF259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6074D-7E31-173B-0F21-CCEE0548A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972E7-C35B-A818-7118-38E4C82B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6884-9707-172F-4202-ECA967EB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DC491-0657-AA14-70D6-AD34E4AC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14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B76FF-38A0-B31D-44CF-31812DAD7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9762F-FE42-4CE8-BB2E-8C7F05652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45A6-9010-2858-06AB-B59326AB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FD89-0AB7-D540-1FD9-367DC73F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66BDA-2854-753C-BC1B-40E29AA4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618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AB2707DC-D432-FD55-D8B6-4EBD01B95582}"/>
              </a:ext>
            </a:extLst>
          </p:cNvPr>
          <p:cNvPicPr/>
          <p:nvPr userDrawn="1"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83E3A493-63C8-1330-9172-389203F81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3BE6BB-D7C0-3C9B-44F9-5D564E4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099565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C6E1492D-E57F-C7F1-5BFB-1D8E37409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/>
        </p:nvSpPr>
        <p:spPr bwMode="auto">
          <a:xfrm>
            <a:off x="0" y="-1"/>
            <a:ext cx="12192000" cy="6097588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FACBA3-656A-1C9D-A350-7759736DC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47F09F-F9D8-7B01-E53E-EE9451C6A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FB679-F0FF-1DD1-8243-9D4ADEF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81578"/>
      </p:ext>
    </p:extLst>
  </p:cSld>
  <p:clrMapOvr>
    <a:masterClrMapping/>
  </p:clrMapOvr>
  <p:transition spd="med"/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22B5BD1D-281F-D765-F77A-803E40019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EEBBCD-6628-78CD-1209-20B2834A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75244"/>
      </p:ext>
    </p:extLst>
  </p:cSld>
  <p:clrMapOvr>
    <a:masterClrMapping/>
  </p:clrMapOvr>
  <p:transition spd="med"/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D83E2CC6-E802-A12A-F292-FA5B7918E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196" y="6239574"/>
            <a:ext cx="5518504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F40089-D6C5-B905-B7FE-24BFF358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81753"/>
      </p:ext>
    </p:extLst>
  </p:cSld>
  <p:clrMapOvr>
    <a:masterClrMapping/>
  </p:clrMapOvr>
  <p:transition spd="med"/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66624"/>
      </p:ext>
    </p:extLst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3222279"/>
      </p:ext>
    </p:extLst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457596"/>
      </p:ext>
    </p:extLst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1744109"/>
      </p:ext>
    </p:extLst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672632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955359"/>
      </p:ext>
    </p:extLst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44180"/>
      </p:ext>
    </p:extLst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30586"/>
      </p:ext>
    </p:extLst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51393"/>
      </p:ext>
    </p:extLst>
  </p:cSld>
  <p:clrMapOvr>
    <a:masterClrMapping/>
  </p:clrMapOvr>
  <p:transition spd="med"/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0717" cy="210502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506" y="287338"/>
            <a:ext cx="2476178" cy="5808659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7338"/>
            <a:ext cx="2470622" cy="5810250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89807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133191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F412B5-726F-373A-86F7-2FBA60F140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2B1415-A9D9-645B-4DF0-7D16976DF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30762"/>
      </p:ext>
    </p:extLst>
  </p:cSld>
  <p:clrMapOvr>
    <a:masterClrMapping/>
  </p:clrMapOvr>
  <p:transition spd="med"/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74" y="150813"/>
            <a:ext cx="8569797" cy="4416425"/>
          </a:xfrm>
        </p:spPr>
        <p:txBody>
          <a:bodyPr/>
          <a:lstStyle>
            <a:lvl1pPr>
              <a:defRPr sz="8398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8A3D4B-A3E1-0D38-F80E-1D86FCFA4D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F46425-C9F2-46CE-AAEE-89D8A19E0F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78289"/>
      </p:ext>
    </p:extLst>
  </p:cSld>
  <p:clrMapOvr>
    <a:masterClrMapping/>
  </p:clrMapOvr>
  <p:transition spd="med"/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4953942" cy="210483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192024"/>
            <a:ext cx="5520318" cy="43892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0FC8337-4A61-6950-CEE5-DDB270D107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F57643-D39B-662E-5D14-6D9BFA200F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51912"/>
      </p:ext>
    </p:extLst>
  </p:cSld>
  <p:clrMapOvr>
    <a:masterClrMapping/>
  </p:clrMapOvr>
  <p:transition spd="med"/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9EB6B2-A4A6-F162-D0FE-417694FC70F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1416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AC6A96-E5C9-E8BD-2383-9261674409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C16BE-B09A-0C84-8A0B-5FE3F85FB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475" y="155868"/>
            <a:ext cx="7323771" cy="5178133"/>
          </a:xfrm>
        </p:spPr>
        <p:txBody>
          <a:bodyPr/>
          <a:lstStyle>
            <a:lvl1pPr>
              <a:lnSpc>
                <a:spcPct val="100000"/>
              </a:lnSpc>
              <a:defRPr sz="41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765752"/>
      </p:ext>
    </p:extLst>
  </p:cSld>
  <p:clrMapOvr>
    <a:masterClrMapping/>
  </p:clrMapOvr>
  <p:transition spd="med"/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288036"/>
            <a:ext cx="3811091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959" y="4814111"/>
            <a:ext cx="5524575" cy="1676533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84957"/>
            <a:ext cx="0" cy="581263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8036"/>
            <a:ext cx="3809504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2880" y="4814111"/>
            <a:ext cx="5523781" cy="1677147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1A64AF3-E67B-E80B-A5D3-6B3533C87F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8C4F134-9B5D-407C-F525-B2FC25B7B5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24343"/>
      </p:ext>
    </p:extLst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81547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3"/>
            <a:ext cx="2475384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179903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181490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4904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FFD0-F317-D3D7-DE9D-AA1F4AB27EE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99D670E-69CE-BB86-FB88-291343BDEE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73874"/>
      </p:ext>
    </p:extLst>
  </p:cSld>
  <p:clrMapOvr>
    <a:masterClrMapping/>
  </p:clrMapOvr>
  <p:transition spd="med"/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97238"/>
            <a:ext cx="5522257" cy="267004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475" y="153543"/>
            <a:ext cx="2474590" cy="2667793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153543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>
            <a:cxnSpLocks/>
          </p:cNvCxnSpPr>
          <p:nvPr/>
        </p:nvCxnSpPr>
        <p:spPr bwMode="auto">
          <a:xfrm>
            <a:off x="288887" y="3048866"/>
            <a:ext cx="1161581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0475" y="3297238"/>
            <a:ext cx="2473130" cy="2670048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B71-218D-3F6E-E3F7-5348FD395D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7BD92D-3A6C-2396-61D4-51D7CC5B1C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14055"/>
      </p:ext>
    </p:extLst>
  </p:cSld>
  <p:clrMapOvr>
    <a:masterClrMapping/>
  </p:clrMapOvr>
  <p:transition spd="med"/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024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6449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/>
        </p:nvCxnSpPr>
        <p:spPr bwMode="auto">
          <a:xfrm>
            <a:off x="3333316" y="2287588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478911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562985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/>
        </p:nvCxnSpPr>
        <p:spPr bwMode="auto">
          <a:xfrm>
            <a:off x="3333316" y="4570413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763323"/>
            <a:ext cx="2475383" cy="1334265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835205"/>
            <a:ext cx="3809504" cy="12623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5C3AC-E4B9-F837-204B-FF01953D40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119C11-B0BD-168C-0C07-D70B259D3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29038"/>
      </p:ext>
    </p:extLst>
  </p:cSld>
  <p:clrMapOvr>
    <a:masterClrMapping/>
  </p:clrMapOvr>
  <p:transition spd="med"/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288036"/>
            <a:ext cx="2470717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30AE7-F6A6-A339-0B24-876A9554C9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A616C3-34A8-1D7A-67C9-8B76F2D30B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33950"/>
      </p:ext>
    </p:extLst>
  </p:cSld>
  <p:clrMapOvr>
    <a:masterClrMapping/>
  </p:clrMapOvr>
  <p:transition spd="med"/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86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903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/>
        </p:nvCxnSpPr>
        <p:spPr bwMode="auto">
          <a:xfrm>
            <a:off x="3047603" y="1522413"/>
            <a:ext cx="0" cy="45727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/>
        </p:nvCxnSpPr>
        <p:spPr bwMode="auto">
          <a:xfrm>
            <a:off x="6093683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/>
        </p:nvCxnSpPr>
        <p:spPr bwMode="auto">
          <a:xfrm>
            <a:off x="9142810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E154F-497D-F356-4526-C17B1B098A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3714515-3CA1-0F75-0503-3208A09DFA7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531E36-2064-83A6-3D5A-E40E324F84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587680-FBD6-A326-93E3-B3437A412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AE80882-A798-33A6-BF3F-DF9C75646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809E051-5EDC-532B-0D86-AA9349AAA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87422957"/>
      </p:ext>
    </p:extLst>
  </p:cSld>
  <p:clrMapOvr>
    <a:masterClrMapping/>
  </p:clrMapOvr>
  <p:transition spd="med"/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523999"/>
            <a:ext cx="2475384" cy="45783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524000"/>
            <a:ext cx="2476178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>
            <a:cxnSpLocks/>
          </p:cNvCxnSpPr>
          <p:nvPr/>
        </p:nvCxnSpPr>
        <p:spPr bwMode="auto">
          <a:xfrm>
            <a:off x="6093683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2C39-1D80-7B1C-F53D-B11D6327AF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6961C62-D766-8A68-1FA3-BF6BE09554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43370"/>
      </p:ext>
    </p:extLst>
  </p:cSld>
  <p:clrMapOvr>
    <a:masterClrMapping/>
  </p:clrMapOvr>
  <p:transition spd="med"/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4" y="1524000"/>
            <a:ext cx="2470717" cy="2289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2583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524000"/>
            <a:ext cx="247073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1" y="1524000"/>
            <a:ext cx="2470621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C59ECBB-8567-F0FF-2B81-7CCA543AC3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3F0BFF-6925-3869-6436-5F209217E4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3EC1ADC5-863A-1C19-32F5-F71459CCBF15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571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72E1DB67-171C-F7FE-B9F6-5778755FF746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6EF3DAE3-95FD-80AD-F6F4-79B5745FA45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510651"/>
      </p:ext>
    </p:extLst>
  </p:cSld>
  <p:clrMapOvr>
    <a:masterClrMapping/>
  </p:clrMapOvr>
  <p:transition spd="med"/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2470717" cy="15589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5385" cy="11006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143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1745" y="1524000"/>
            <a:ext cx="5047593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93AC5E-9451-FF93-87DD-889A48A00D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E83E-BB80-D71A-7819-884C0CD47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02395"/>
      </p:ext>
    </p:extLst>
  </p:cSld>
  <p:clrMapOvr>
    <a:masterClrMapping/>
  </p:clrMapOvr>
  <p:transition spd="med"/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5049180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1524000"/>
            <a:ext cx="5047593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E836C4-97D9-E198-E7C4-C2E94BADE6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1A72C-9D4B-8178-79CE-382DDE87CD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77467"/>
      </p:ext>
    </p:extLst>
  </p:cSld>
  <p:clrMapOvr>
    <a:masterClrMapping/>
  </p:clrMapOvr>
  <p:transition spd="med"/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7" y="288036"/>
            <a:ext cx="2474590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8036"/>
            <a:ext cx="2470622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BE2778-A9AA-3756-3479-C4A6DD4F0F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D49C41-81F4-5A73-2F6D-EF2D5E38372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77917"/>
      </p:ext>
    </p:extLst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0717" cy="19979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6544"/>
            <a:ext cx="2476178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6544"/>
            <a:ext cx="2470622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B9B0455-A1CF-B58E-3124-86D0B0DD2BB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64E5562-E403-533D-BEAD-AB50713ED1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76618"/>
      </p:ext>
    </p:extLst>
  </p:cSld>
  <p:clrMapOvr>
    <a:masterClrMapping/>
  </p:clrMapOvr>
  <p:transition spd="med"/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2105088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6BE21-C69D-85CB-EE77-49D2E4993A0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BB179B0-7DF8-112C-BC38-B65090C6DD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7643"/>
      </p:ext>
    </p:extLst>
  </p:cSld>
  <p:clrMapOvr>
    <a:masterClrMapping/>
  </p:clrMapOvr>
  <p:transition spd="med"/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1" cy="1997964"/>
          </a:xfrm>
        </p:spPr>
        <p:txBody>
          <a:bodyPr rIns="0"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2506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0717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2FA1770-E046-DD8F-9F28-19D80D1D67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1ADA982-549A-4D2D-490A-DE5610A508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1452"/>
      </p:ext>
    </p:extLst>
  </p:cSld>
  <p:clrMapOvr>
    <a:masterClrMapping/>
  </p:clrMapOvr>
  <p:transition spd="med"/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4590" cy="21050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155529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08395"/>
            <a:ext cx="2475384" cy="4594294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E14D98-D346-214C-0437-7A0B4A7F3F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CDC5D22-5EFB-A82A-2192-76A569B4B0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75E2B956-D8A8-9075-0842-BD0DAFFD412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BE2C4D34-A499-856F-2ED0-C6A511B884A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884299"/>
      </p:ext>
    </p:extLst>
  </p:cSld>
  <p:clrMapOvr>
    <a:masterClrMapping/>
  </p:clrMapOvr>
  <p:transition spd="med"/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670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C9DA86-6E63-7EF1-DAC1-7304033275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E7CD285-42F9-CF03-AB5C-1DC86205FB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E664AD27-CDB8-1E16-6F0A-1A4FF8BD97F5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831641"/>
      </p:ext>
    </p:extLst>
  </p:cSld>
  <p:clrMapOvr>
    <a:masterClrMapping/>
  </p:clrMapOvr>
  <p:transition spd="med"/>
  <p:hf hdr="0" ft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80241" cy="23107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2000"/>
            <a:ext cx="2473892" cy="1524000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268" y="288037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9352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10202"/>
      </p:ext>
    </p:extLst>
  </p:cSld>
  <p:clrMapOvr>
    <a:masterClrMapping/>
  </p:clrMapOvr>
  <p:transition spd="med"/>
  <p:hf hdr="0" ft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1936"/>
            <a:ext cx="5521401" cy="2286064"/>
          </a:xfrm>
        </p:spPr>
        <p:txBody>
          <a:bodyPr rIns="457200"/>
          <a:lstStyle>
            <a:lvl1pPr>
              <a:lnSpc>
                <a:spcPct val="11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6544"/>
            <a:ext cx="2476178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6545"/>
            <a:ext cx="2479352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5337"/>
            <a:ext cx="2477701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5338"/>
            <a:ext cx="2476178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E66173E-891D-82A4-82E3-E5AEA6E5A2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DC8C2E8-4EA9-1F1F-90D5-4F81A60327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23020"/>
      </p:ext>
    </p:extLst>
  </p:cSld>
  <p:clrMapOvr>
    <a:masterClrMapping/>
  </p:clrMapOvr>
  <p:transition spd="med"/>
  <p:hf hdr="0" ftr="0" dt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933E98-EDAA-167B-D822-384AE57CFD4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E74F70-DD3B-B787-1122-8CC2F06AD0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047254-F916-4821-F269-6EDEB3A3FA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4" y="288036"/>
            <a:ext cx="2470717" cy="1997964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5391824"/>
      </p:ext>
    </p:extLst>
  </p:cSld>
  <p:clrMapOvr>
    <a:masterClrMapping/>
  </p:clrMapOvr>
  <p:transition spd="med"/>
  <p:hf hdr="0" ftr="0" dt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779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9D3-5821-F43C-9924-D7FBDD5E84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EA471B4-B30A-F4D7-84E4-C54A4D1ACD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DDB6A26-5D86-B23B-6F3C-2C3CB5694F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45FB691-1306-6B38-5976-DCC6B131E6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9D1F57-CBD7-AB1F-5A3C-1CE58F269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17AC693-6388-34F4-29E0-3DC728E297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8268077"/>
      </p:ext>
    </p:extLst>
  </p:cSld>
  <p:clrMapOvr>
    <a:masterClrMapping/>
  </p:clrMapOvr>
  <p:transition spd="med"/>
  <p:hf hdr="0" ftr="0" dt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774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09" y="288036"/>
            <a:ext cx="2472210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6DFE032-E717-840D-774E-AC6218CA01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9EFD5E-874A-DCAB-55D5-D376C79F2C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13F20A-BEE4-B8A6-B7C6-A452A39FA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2774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50973AC-ED14-F5BF-FFA2-3AA73BE9F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127C12-10BF-D35C-4112-2B9F89481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3336925"/>
            <a:ext cx="2472209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78649116"/>
      </p:ext>
    </p:extLst>
  </p:cSld>
  <p:clrMapOvr>
    <a:masterClrMapping/>
  </p:clrMapOvr>
  <p:transition spd="med"/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762000"/>
            <a:ext cx="2477701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762000"/>
            <a:ext cx="2476178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762000"/>
            <a:ext cx="2473130" cy="19995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811797"/>
            <a:ext cx="2477701" cy="19991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19" y="3811797"/>
            <a:ext cx="2477701" cy="19991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811797"/>
            <a:ext cx="2473130" cy="19991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9A7FC-6BA2-EF1D-18D5-F605D8C7C0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94F07-890E-B2F9-0CAD-1B5AFB7648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0E795639-6102-AB6C-5918-29F86236BFD2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357E5319-53C7-E291-189E-B5A9A71EC85F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C5786CF5-FEFB-F111-90C8-4410630FD7A3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071810"/>
      </p:ext>
    </p:extLst>
  </p:cSld>
  <p:clrMapOvr>
    <a:masterClrMapping/>
  </p:clrMapOvr>
  <p:transition spd="med"/>
  <p:hf hdr="0" ftr="0" dt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0" cy="3049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A0B1DF-AF8B-38B3-B47C-60722DFBF16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FD38FC2-A92F-D3A8-74D5-CE6E95D9C1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A5B6E0FE-2F6F-9D77-9834-2DF9E13E226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22E65FD-CDEF-1AA2-2521-5B200BF4B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C43A7A-FFA5-D00F-7BEB-AA5C5DA6F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8C27E-CF79-F761-3827-DA392178DC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BF9C6F-22AC-2FF0-D8C9-37373CDEB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33018637"/>
      </p:ext>
    </p:extLst>
  </p:cSld>
  <p:clrMapOvr>
    <a:masterClrMapping/>
  </p:clrMapOvr>
  <p:transition spd="med"/>
  <p:hf hdr="0" ft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C192388-DAC3-247F-4457-03A65F8CDF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2D75691-23B7-FADC-4357-CB3662EB3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CB17488F-3B5A-CD3F-8D89-787477C1F9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Horizontal row divider">
            <a:extLst>
              <a:ext uri="{FF2B5EF4-FFF2-40B4-BE49-F238E27FC236}">
                <a16:creationId xmlns:a16="http://schemas.microsoft.com/office/drawing/2014/main" id="{7B2108DD-FE3A-F98C-D857-CDFA3DAD9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3D0E68D-02AF-474A-3224-FF5108D233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1650"/>
            <a:ext cx="0" cy="305593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5600EFDE-928F-B419-8585-5582A68373F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C1B1885-0510-1907-4EAD-DB9018C13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804D2DB-0651-E704-D761-49FB6352B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900EBA3-CCC2-CE83-A620-B68ADAF837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B4091C-FF62-7BAF-B996-F22392D5E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0282125"/>
      </p:ext>
    </p:extLst>
  </p:cSld>
  <p:clrMapOvr>
    <a:masterClrMapping/>
  </p:clrMapOvr>
  <p:transition spd="med"/>
  <p:hf hdr="0" ft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3130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4904" y="1520825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8037"/>
            <a:ext cx="5519908" cy="62858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5F8DDE-78BD-E2B6-1CAB-2A9EF14E9F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659311"/>
      </p:ext>
    </p:extLst>
  </p:cSld>
  <p:clrMapOvr>
    <a:masterClrMapping/>
  </p:clrMapOvr>
  <p:transition spd="med"/>
  <p:hf hdr="0" ftr="0" dt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09C899-A6D4-3826-EAB8-A75F78607C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EB46264-65A0-272C-CC19-DCA9B58660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54321"/>
      </p:ext>
    </p:extLst>
  </p:cSld>
  <p:clrMapOvr>
    <a:masterClrMapping/>
  </p:clrMapOvr>
  <p:transition spd="med"/>
  <p:hf hdr="0" ftr="0" dt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5750"/>
            <a:ext cx="8567416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7D5110-D587-CC11-18F6-FEB7AA2D78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491029"/>
      </p:ext>
    </p:extLst>
  </p:cSld>
  <p:clrMapOvr>
    <a:masterClrMapping/>
  </p:clrMapOvr>
  <p:transition spd="med"/>
  <p:hf hdr="0" ftr="0" dt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69D316-0792-83BD-3912-71CDE3BB681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2064"/>
      </p:ext>
    </p:extLst>
  </p:cSld>
  <p:clrMapOvr>
    <a:masterClrMapping/>
  </p:clrMapOvr>
  <p:transition spd="med"/>
  <p:hf hdr="0" ft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8887" y="285750"/>
            <a:ext cx="11611845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66501610"/>
      </p:ext>
    </p:extLst>
  </p:cSld>
  <p:clrMapOvr>
    <a:masterClrMapping/>
  </p:clrMapOvr>
  <p:transition spd="med"/>
  <p:hf hdr="0" ft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 descr="Place bio portrait here">
            <a:extLst>
              <a:ext uri="{FF2B5EF4-FFF2-40B4-BE49-F238E27FC236}">
                <a16:creationId xmlns:a16="http://schemas.microsoft.com/office/drawing/2014/main" id="{0B1677E6-5066-100D-29D6-CCAD04C21B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9586" y="1522413"/>
            <a:ext cx="123104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3" name="Picture Placeholder 7" descr="Place bio portrait here">
            <a:extLst>
              <a:ext uri="{FF2B5EF4-FFF2-40B4-BE49-F238E27FC236}">
                <a16:creationId xmlns:a16="http://schemas.microsoft.com/office/drawing/2014/main" id="{3DCE12BA-53E1-8B67-A029-029F1E6F91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9586" y="3048000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5" name="Picture Placeholder 7" descr="Place bio portrait here">
            <a:extLst>
              <a:ext uri="{FF2B5EF4-FFF2-40B4-BE49-F238E27FC236}">
                <a16:creationId xmlns:a16="http://schemas.microsoft.com/office/drawing/2014/main" id="{05E149CA-A25F-74EE-93DF-1A877CDE924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86" y="4570413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5" name="Picture Placeholder 7" descr="Place bio portrait here">
            <a:extLst>
              <a:ext uri="{FF2B5EF4-FFF2-40B4-BE49-F238E27FC236}">
                <a16:creationId xmlns:a16="http://schemas.microsoft.com/office/drawing/2014/main" id="{AAC7C1AD-0F8C-4D02-0112-981444AFE9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82506" y="1522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7" name="Picture Placeholder 7" descr="Place bio portrait here">
            <a:extLst>
              <a:ext uri="{FF2B5EF4-FFF2-40B4-BE49-F238E27FC236}">
                <a16:creationId xmlns:a16="http://schemas.microsoft.com/office/drawing/2014/main" id="{22271FFB-E2D1-459B-4089-A291A1110A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82506" y="3048000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9" name="Picture Placeholder 7" descr="Place bio portrait here">
            <a:extLst>
              <a:ext uri="{FF2B5EF4-FFF2-40B4-BE49-F238E27FC236}">
                <a16:creationId xmlns:a16="http://schemas.microsoft.com/office/drawing/2014/main" id="{F3C99020-5BF1-8A8C-BDCB-42766A5B9BE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82506" y="4570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4D4C25-96EE-FF6D-B301-962CD7A63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0E5B0D-36A0-4281-7D57-C2CC445311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17257"/>
      </p:ext>
    </p:extLst>
  </p:cSld>
  <p:clrMapOvr>
    <a:masterClrMapping/>
  </p:clrMapOvr>
  <p:transition spd="med"/>
  <p:hf hdr="0" ft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7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5750"/>
            <a:ext cx="8571384" cy="581183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94FFFD-5196-625E-C3FC-9AB6BB13FC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D2D25A8-2AEC-F554-8D58-47C112486D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08301"/>
      </p:ext>
    </p:extLst>
  </p:cSld>
  <p:clrMapOvr>
    <a:masterClrMapping/>
  </p:clrMapOvr>
  <p:transition spd="med"/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352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FFC916-9B64-A7DC-672D-A4AFA1AE9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316" y="6391244"/>
            <a:ext cx="2761890" cy="21272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9164AB-EDCE-C638-F61C-8C578896FB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475" y="6448425"/>
            <a:ext cx="2473003" cy="15557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 b="0" i="0">
                <a:latin typeface="Arial" panose="020B0503050203000203" pitchFamily="34" charset="0"/>
              </a:defRPr>
            </a:lvl2pPr>
            <a:lvl3pPr>
              <a:defRPr sz="800" b="0" i="0">
                <a:latin typeface="Arial" panose="020B0503050203000203" pitchFamily="34" charset="0"/>
              </a:defRPr>
            </a:lvl3pPr>
            <a:lvl4pPr>
              <a:defRPr sz="800" b="0" i="0">
                <a:latin typeface="Arial" panose="020B0503050203000203" pitchFamily="34" charset="0"/>
              </a:defRPr>
            </a:lvl4pPr>
            <a:lvl5pPr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F82DC0-D267-F23F-7E4C-1C2FF243E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Lorem ipsum dolor sit amet donec quam felis ultricies nec pellentesque eu pretium quis sem. Nulla conset massa </a:t>
            </a:r>
            <a:br>
              <a:rPr lang="en-US" dirty="0"/>
            </a:br>
            <a:r>
              <a:rPr lang="en-US" dirty="0"/>
              <a:t>quis enim.</a:t>
            </a:r>
          </a:p>
        </p:txBody>
      </p:sp>
    </p:spTree>
    <p:extLst>
      <p:ext uri="{BB962C8B-B14F-4D97-AF65-F5344CB8AC3E}">
        <p14:creationId xmlns:p14="http://schemas.microsoft.com/office/powerpoint/2010/main" val="4275241619"/>
      </p:ext>
    </p:extLst>
  </p:cSld>
  <p:clrMapOvr>
    <a:masterClrMapping/>
  </p:clrMapOvr>
  <p:transition spd="med"/>
  <p:hf hdr="0" ftr="0" dt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010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C628C1A-F2DD-6011-5846-A9A3A6D3BD7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96463"/>
      </p:ext>
    </p:extLst>
  </p:cSld>
  <p:clrMapOvr>
    <a:masterClrMapping/>
  </p:clrMapOvr>
  <p:transition spd="med"/>
  <p:hf hdr="0" ftr="0" dt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CA4A6F-2777-D002-EE9E-92C246A4DA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FBFB86A-A7DC-B54C-4EEC-B69E189790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78032"/>
      </p:ext>
    </p:extLst>
  </p:cSld>
  <p:clrMapOvr>
    <a:masterClrMapping/>
  </p:clrMapOvr>
  <p:transition spd="med"/>
  <p:hf hdr="0" ftr="0" dt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78397"/>
      </p:ext>
    </p:extLst>
  </p:cSld>
  <p:clrMapOvr>
    <a:masterClrMapping/>
  </p:clrMapOvr>
  <p:transition spd="med"/>
  <p:hf hdr="0" ftr="0" dt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,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43662"/>
      </p:ext>
    </p:extLst>
  </p:cSld>
  <p:clrMapOvr>
    <a:masterClrMapping/>
  </p:clrMapOvr>
  <p:transition spd="med"/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41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554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475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29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81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08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95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646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970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74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2337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05088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12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61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700345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53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38416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92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8557627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9400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49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4347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01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448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6376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96896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0376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608857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4634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70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876542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93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91522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1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518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6680121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070270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7260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8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image" Target="../media/image18.png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image" Target="../media/image17.png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3.xml"/><Relationship Id="rId18" Type="http://schemas.openxmlformats.org/officeDocument/2006/relationships/slideLayout" Target="../slideLayouts/slideLayout138.xml"/><Relationship Id="rId26" Type="http://schemas.openxmlformats.org/officeDocument/2006/relationships/slideLayout" Target="../slideLayouts/slideLayout146.xml"/><Relationship Id="rId39" Type="http://schemas.openxmlformats.org/officeDocument/2006/relationships/slideLayout" Target="../slideLayouts/slideLayout159.xml"/><Relationship Id="rId21" Type="http://schemas.openxmlformats.org/officeDocument/2006/relationships/slideLayout" Target="../slideLayouts/slideLayout141.xml"/><Relationship Id="rId34" Type="http://schemas.openxmlformats.org/officeDocument/2006/relationships/slideLayout" Target="../slideLayouts/slideLayout154.xml"/><Relationship Id="rId42" Type="http://schemas.openxmlformats.org/officeDocument/2006/relationships/slideLayout" Target="../slideLayouts/slideLayout162.xml"/><Relationship Id="rId47" Type="http://schemas.openxmlformats.org/officeDocument/2006/relationships/slideLayout" Target="../slideLayouts/slideLayout167.xml"/><Relationship Id="rId50" Type="http://schemas.openxmlformats.org/officeDocument/2006/relationships/slideLayout" Target="../slideLayouts/slideLayout170.xml"/><Relationship Id="rId55" Type="http://schemas.openxmlformats.org/officeDocument/2006/relationships/theme" Target="../theme/theme4.xml"/><Relationship Id="rId7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22.xml"/><Relationship Id="rId16" Type="http://schemas.openxmlformats.org/officeDocument/2006/relationships/slideLayout" Target="../slideLayouts/slideLayout136.xml"/><Relationship Id="rId29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31.xml"/><Relationship Id="rId24" Type="http://schemas.openxmlformats.org/officeDocument/2006/relationships/slideLayout" Target="../slideLayouts/slideLayout144.xml"/><Relationship Id="rId32" Type="http://schemas.openxmlformats.org/officeDocument/2006/relationships/slideLayout" Target="../slideLayouts/slideLayout152.xml"/><Relationship Id="rId37" Type="http://schemas.openxmlformats.org/officeDocument/2006/relationships/slideLayout" Target="../slideLayouts/slideLayout157.xml"/><Relationship Id="rId40" Type="http://schemas.openxmlformats.org/officeDocument/2006/relationships/slideLayout" Target="../slideLayouts/slideLayout160.xml"/><Relationship Id="rId45" Type="http://schemas.openxmlformats.org/officeDocument/2006/relationships/slideLayout" Target="../slideLayouts/slideLayout165.xml"/><Relationship Id="rId53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139.xml"/><Relationship Id="rId31" Type="http://schemas.openxmlformats.org/officeDocument/2006/relationships/slideLayout" Target="../slideLayouts/slideLayout151.xml"/><Relationship Id="rId44" Type="http://schemas.openxmlformats.org/officeDocument/2006/relationships/slideLayout" Target="../slideLayouts/slideLayout164.xml"/><Relationship Id="rId52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4.xml"/><Relationship Id="rId22" Type="http://schemas.openxmlformats.org/officeDocument/2006/relationships/slideLayout" Target="../slideLayouts/slideLayout142.xml"/><Relationship Id="rId27" Type="http://schemas.openxmlformats.org/officeDocument/2006/relationships/slideLayout" Target="../slideLayouts/slideLayout147.xml"/><Relationship Id="rId30" Type="http://schemas.openxmlformats.org/officeDocument/2006/relationships/slideLayout" Target="../slideLayouts/slideLayout150.xml"/><Relationship Id="rId35" Type="http://schemas.openxmlformats.org/officeDocument/2006/relationships/slideLayout" Target="../slideLayouts/slideLayout155.xml"/><Relationship Id="rId43" Type="http://schemas.openxmlformats.org/officeDocument/2006/relationships/slideLayout" Target="../slideLayouts/slideLayout163.xml"/><Relationship Id="rId48" Type="http://schemas.openxmlformats.org/officeDocument/2006/relationships/slideLayout" Target="../slideLayouts/slideLayout168.xml"/><Relationship Id="rId8" Type="http://schemas.openxmlformats.org/officeDocument/2006/relationships/slideLayout" Target="../slideLayouts/slideLayout128.xml"/><Relationship Id="rId51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32.xml"/><Relationship Id="rId17" Type="http://schemas.openxmlformats.org/officeDocument/2006/relationships/slideLayout" Target="../slideLayouts/slideLayout137.xml"/><Relationship Id="rId25" Type="http://schemas.openxmlformats.org/officeDocument/2006/relationships/slideLayout" Target="../slideLayouts/slideLayout145.xml"/><Relationship Id="rId33" Type="http://schemas.openxmlformats.org/officeDocument/2006/relationships/slideLayout" Target="../slideLayouts/slideLayout153.xml"/><Relationship Id="rId38" Type="http://schemas.openxmlformats.org/officeDocument/2006/relationships/slideLayout" Target="../slideLayouts/slideLayout158.xml"/><Relationship Id="rId46" Type="http://schemas.openxmlformats.org/officeDocument/2006/relationships/slideLayout" Target="../slideLayouts/slideLayout166.xml"/><Relationship Id="rId20" Type="http://schemas.openxmlformats.org/officeDocument/2006/relationships/slideLayout" Target="../slideLayouts/slideLayout140.xml"/><Relationship Id="rId41" Type="http://schemas.openxmlformats.org/officeDocument/2006/relationships/slideLayout" Target="../slideLayouts/slideLayout161.xml"/><Relationship Id="rId54" Type="http://schemas.openxmlformats.org/officeDocument/2006/relationships/slideLayout" Target="../slideLayouts/slideLayout174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35.xml"/><Relationship Id="rId23" Type="http://schemas.openxmlformats.org/officeDocument/2006/relationships/slideLayout" Target="../slideLayouts/slideLayout143.xml"/><Relationship Id="rId28" Type="http://schemas.openxmlformats.org/officeDocument/2006/relationships/slideLayout" Target="../slideLayouts/slideLayout148.xml"/><Relationship Id="rId36" Type="http://schemas.openxmlformats.org/officeDocument/2006/relationships/slideLayout" Target="../slideLayouts/slideLayout156.xml"/><Relationship Id="rId49" Type="http://schemas.openxmlformats.org/officeDocument/2006/relationships/slideLayout" Target="../slideLayouts/slideLayout1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323858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D0DE35-9F85-699C-FAF0-DFF0ED9A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0E67D-C275-33B9-ED15-13B191799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9E26-CC08-1FF6-9A30-0F99C1C6D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B136C-F55F-46BE-1C70-79CDBA2B0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ED83D-1030-0E0B-046A-CBFC347F0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urple letter on a black background&#10;&#10;AI-generated content may be incorrect.">
            <a:extLst>
              <a:ext uri="{FF2B5EF4-FFF2-40B4-BE49-F238E27FC236}">
                <a16:creationId xmlns:a16="http://schemas.microsoft.com/office/drawing/2014/main" id="{C3077241-36B3-769C-EB1E-7166AD79D3B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9492433" y="6346963"/>
            <a:ext cx="1861367" cy="371257"/>
          </a:xfrm>
          <a:prstGeom prst="rect">
            <a:avLst/>
          </a:prstGeom>
        </p:spPr>
      </p:pic>
      <p:pic>
        <p:nvPicPr>
          <p:cNvPr id="8" name="Picture 7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577A9E2D-9D2E-0944-E55D-134F755B8206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4" y="5941934"/>
            <a:ext cx="2362625" cy="11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28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75" r:id="rId1"/>
    <p:sldLayoutId id="2147486776" r:id="rId2"/>
    <p:sldLayoutId id="2147486777" r:id="rId3"/>
    <p:sldLayoutId id="2147486778" r:id="rId4"/>
    <p:sldLayoutId id="2147486779" r:id="rId5"/>
    <p:sldLayoutId id="2147486780" r:id="rId6"/>
    <p:sldLayoutId id="2147486781" r:id="rId7"/>
    <p:sldLayoutId id="2147486782" r:id="rId8"/>
    <p:sldLayoutId id="2147486783" r:id="rId9"/>
    <p:sldLayoutId id="2147486784" r:id="rId10"/>
    <p:sldLayoutId id="2147486785" r:id="rId11"/>
    <p:sldLayoutId id="2147486786" r:id="rId12"/>
    <p:sldLayoutId id="2147486787" r:id="rId13"/>
    <p:sldLayoutId id="2147486788" r:id="rId14"/>
    <p:sldLayoutId id="2147486789" r:id="rId15"/>
    <p:sldLayoutId id="2147486790" r:id="rId16"/>
    <p:sldLayoutId id="2147486791" r:id="rId17"/>
    <p:sldLayoutId id="2147486792" r:id="rId18"/>
    <p:sldLayoutId id="2147486793" r:id="rId19"/>
    <p:sldLayoutId id="2147486794" r:id="rId20"/>
    <p:sldLayoutId id="2147486795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881" y="6475857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23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699"/>
            <a:ext cx="11293592" cy="443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0474" y="6411643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69670-99A1-4451-535B-89E6D9B937BC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18518777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797" r:id="rId1"/>
    <p:sldLayoutId id="2147486798" r:id="rId2"/>
    <p:sldLayoutId id="2147486799" r:id="rId3"/>
    <p:sldLayoutId id="2147486800" r:id="rId4"/>
    <p:sldLayoutId id="2147486801" r:id="rId5"/>
    <p:sldLayoutId id="2147486802" r:id="rId6"/>
    <p:sldLayoutId id="2147486803" r:id="rId7"/>
    <p:sldLayoutId id="2147486804" r:id="rId8"/>
    <p:sldLayoutId id="2147486805" r:id="rId9"/>
    <p:sldLayoutId id="2147486806" r:id="rId10"/>
    <p:sldLayoutId id="2147486807" r:id="rId11"/>
    <p:sldLayoutId id="2147486808" r:id="rId12"/>
    <p:sldLayoutId id="2147486809" r:id="rId13"/>
    <p:sldLayoutId id="2147486810" r:id="rId14"/>
    <p:sldLayoutId id="2147486811" r:id="rId15"/>
    <p:sldLayoutId id="2147486812" r:id="rId16"/>
    <p:sldLayoutId id="2147486813" r:id="rId17"/>
    <p:sldLayoutId id="2147486814" r:id="rId18"/>
    <p:sldLayoutId id="2147486815" r:id="rId19"/>
    <p:sldLayoutId id="2147486816" r:id="rId20"/>
    <p:sldLayoutId id="2147486817" r:id="rId21"/>
    <p:sldLayoutId id="2147486818" r:id="rId22"/>
    <p:sldLayoutId id="2147486819" r:id="rId23"/>
    <p:sldLayoutId id="2147486820" r:id="rId24"/>
    <p:sldLayoutId id="2147486821" r:id="rId25"/>
    <p:sldLayoutId id="2147486822" r:id="rId26"/>
    <p:sldLayoutId id="2147486823" r:id="rId27"/>
    <p:sldLayoutId id="2147486824" r:id="rId28"/>
    <p:sldLayoutId id="2147486825" r:id="rId29"/>
    <p:sldLayoutId id="2147486826" r:id="rId30"/>
    <p:sldLayoutId id="2147486827" r:id="rId31"/>
    <p:sldLayoutId id="2147486828" r:id="rId32"/>
    <p:sldLayoutId id="2147486829" r:id="rId33"/>
    <p:sldLayoutId id="2147486830" r:id="rId34"/>
    <p:sldLayoutId id="2147486831" r:id="rId35"/>
    <p:sldLayoutId id="2147486832" r:id="rId36"/>
    <p:sldLayoutId id="2147486833" r:id="rId37"/>
    <p:sldLayoutId id="2147486834" r:id="rId38"/>
    <p:sldLayoutId id="2147486835" r:id="rId39"/>
    <p:sldLayoutId id="2147486836" r:id="rId40"/>
    <p:sldLayoutId id="2147486837" r:id="rId41"/>
    <p:sldLayoutId id="2147486838" r:id="rId42"/>
    <p:sldLayoutId id="2147486839" r:id="rId43"/>
    <p:sldLayoutId id="2147486840" r:id="rId44"/>
    <p:sldLayoutId id="2147486841" r:id="rId45"/>
    <p:sldLayoutId id="2147486842" r:id="rId46"/>
    <p:sldLayoutId id="2147486843" r:id="rId47"/>
    <p:sldLayoutId id="2147486844" r:id="rId48"/>
    <p:sldLayoutId id="2147486845" r:id="rId49"/>
    <p:sldLayoutId id="2147486846" r:id="rId50"/>
    <p:sldLayoutId id="2147486847" r:id="rId51"/>
    <p:sldLayoutId id="2147486848" r:id="rId52"/>
    <p:sldLayoutId id="2147486849" r:id="rId53"/>
    <p:sldLayoutId id="2147486850" r:id="rId54"/>
  </p:sldLayoutIdLst>
  <p:transition spd="med"/>
  <p:hf hdr="0" ft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9" orient="horz" pos="3840">
          <p15:clr>
            <a:srgbClr val="EE5396"/>
          </p15:clr>
        </p15:guide>
        <p15:guide id="20" orient="horz" pos="958">
          <p15:clr>
            <a:srgbClr val="EE5396"/>
          </p15:clr>
        </p15:guide>
        <p15:guide id="25" orient="horz" pos="7682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30" orient="horz" pos="1918">
          <p15:clr>
            <a:srgbClr val="EE5396"/>
          </p15:clr>
        </p15:guide>
        <p15:guide id="32" orient="horz" pos="6720">
          <p15:clr>
            <a:srgbClr val="EE5396"/>
          </p15:clr>
        </p15:guide>
        <p15:guide id="33" orient="horz" pos="2880">
          <p15:clr>
            <a:srgbClr val="EE5396"/>
          </p15:clr>
        </p15:guide>
        <p15:guide id="34" orient="horz" pos="4800">
          <p15:clr>
            <a:srgbClr val="EE5396"/>
          </p15:clr>
        </p15:guide>
        <p15:guide id="35" orient="horz" pos="5758">
          <p15:clr>
            <a:srgbClr val="EE5396"/>
          </p15:clr>
        </p15:guide>
        <p15:guide id="36" orient="horz" pos="8284">
          <p15:clr>
            <a:srgbClr val="9FCC3B"/>
          </p15:clr>
        </p15:guide>
        <p15:guide id="37" orient="horz" pos="3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2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julaGanepola/my-awesome-project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-scm.com/docs/git-config" TargetMode="Externa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git-lfs.com/" TargetMode="Externa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10" Type="http://schemas.openxmlformats.org/officeDocument/2006/relationships/hyperlink" Target="https://git-scm.com/book/en/v2/Customizing-Git-Git-Hooks" TargetMode="External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s://marketplace.visualstudio.com/items?itemName=GitHub.vscode-pull-request-github" TargetMode="Externa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GitHub.vscode-pull-request-github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0chZFIZLR_0&amp;t=66s" TargetMode="External"/><Relationship Id="rId3" Type="http://schemas.openxmlformats.org/officeDocument/2006/relationships/hyperlink" Target="https://git-lfs.com/" TargetMode="External"/><Relationship Id="rId7" Type="http://schemas.openxmlformats.org/officeDocument/2006/relationships/hyperlink" Target="https://www.youtube.com/watch?v=e9lnsKot_SQ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-iWaarLI7zI" TargetMode="External"/><Relationship Id="rId5" Type="http://schemas.openxmlformats.org/officeDocument/2006/relationships/hyperlink" Target="https://git-scm.com/docs" TargetMode="External"/><Relationship Id="rId4" Type="http://schemas.openxmlformats.org/officeDocument/2006/relationships/hyperlink" Target="https://marketplace.visualstudio.com/items?itemName=GitHub.vscode-pull-request-github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FB50-2A18-D6E8-FA1B-B15F3D14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B943ED1B-E493-BD61-B26F-7D8EA26077A3}"/>
              </a:ext>
            </a:extLst>
          </p:cNvPr>
          <p:cNvPicPr/>
          <p:nvPr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6AED09CB-CC76-B3BA-5817-53D2715C3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4" y="6083300"/>
            <a:ext cx="3576165" cy="537147"/>
          </a:xfrm>
        </p:spPr>
        <p:txBody>
          <a:bodyPr/>
          <a:lstStyle/>
          <a:p>
            <a:r>
              <a:rPr lang="es-419" b="1" dirty="0"/>
              <a:t>Sanjula Ganepola</a:t>
            </a:r>
          </a:p>
          <a:p>
            <a:r>
              <a:rPr lang="en-US" dirty="0"/>
              <a:t>Software Developer – IBM </a:t>
            </a:r>
            <a:r>
              <a:rPr lang="en-US" dirty="0" err="1"/>
              <a:t>i</a:t>
            </a:r>
            <a:r>
              <a:rPr lang="en-US" dirty="0"/>
              <a:t> App Dev &amp; AI Toolchain</a:t>
            </a:r>
          </a:p>
        </p:txBody>
      </p:sp>
      <p:sp>
        <p:nvSpPr>
          <p:cNvPr id="102" name="Text Placeholder 3">
            <a:extLst>
              <a:ext uri="{FF2B5EF4-FFF2-40B4-BE49-F238E27FC236}">
                <a16:creationId xmlns:a16="http://schemas.microsoft.com/office/drawing/2014/main" id="{E423E0D8-2D95-177A-13E8-57DB6046C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8113" y="6083300"/>
            <a:ext cx="2473384" cy="538507"/>
          </a:xfrm>
        </p:spPr>
        <p:txBody>
          <a:bodyPr/>
          <a:lstStyle/>
          <a:p>
            <a:r>
              <a:rPr lang="en-US" dirty="0">
                <a:hlinkClick r:id="rId3"/>
              </a:rPr>
              <a:t>Sanjula.Ganepola@ibm.com</a:t>
            </a:r>
            <a:endParaRPr lang="en-US" dirty="0"/>
          </a:p>
          <a:p>
            <a:r>
              <a:rPr lang="en-US" dirty="0"/>
              <a:t>2025 February</a:t>
            </a:r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8C106F35-C051-56F0-29DC-2A973AE2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Concepts</a:t>
            </a:r>
            <a:br>
              <a:rPr lang="en-US" dirty="0"/>
            </a:br>
            <a:r>
              <a:rPr lang="en-US" dirty="0"/>
              <a:t>I Wish I Knew Years Ago</a:t>
            </a:r>
          </a:p>
        </p:txBody>
      </p:sp>
      <p:pic>
        <p:nvPicPr>
          <p:cNvPr id="18" name="Picture 17" descr="IBM 8-bar logo">
            <a:extLst>
              <a:ext uri="{FF2B5EF4-FFF2-40B4-BE49-F238E27FC236}">
                <a16:creationId xmlns:a16="http://schemas.microsoft.com/office/drawing/2014/main" id="{DB9368A5-8401-BBB6-3660-479337315E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373802" y="12577763"/>
            <a:ext cx="1548194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293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E8A31-EA8F-D593-C8BD-6F3CAB45A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9DE70D-D850-4828-194F-C0E4F297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Committing files to the local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56C5E-A839-0A36-92D8-3764C06D56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8553B-7FD9-FE4D-A95A-2BEBCE63E017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4B26B-31EC-54B2-5DFB-8858B4CEF043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8E1DA-ED6C-D3EF-D950-1815066C6544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2571B4-BB26-CFC0-1E30-042483E84F1F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BE9CC1-1BAE-BB2B-EC72-971498AD8B76}"/>
              </a:ext>
            </a:extLst>
          </p:cNvPr>
          <p:cNvCxnSpPr>
            <a:cxnSpLocks/>
          </p:cNvCxnSpPr>
          <p:nvPr/>
        </p:nvCxnSpPr>
        <p:spPr>
          <a:xfrm>
            <a:off x="5666636" y="1150385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369C075-B96A-6840-7EE8-FDF55033F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558" y="1743423"/>
            <a:ext cx="8160883" cy="469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27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0D837-8A50-6938-483A-D1F2B2063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97EB26-9940-2AAE-011F-2D0B0E4D7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Committing more files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E74769-FC62-F3CC-679F-E2AE630ED5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8FB54-231E-AB8C-24AA-92EB709FB5AB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6834B4-4C53-EC8E-DF78-0C53EA726B0A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9BD5BC-9AD4-5126-03A4-42AB03B810BA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F691B-CB16-C359-BB95-66DEDC6E4DA1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C07716-9F50-A1C5-05CD-6CBD6A5F5D4E}"/>
              </a:ext>
            </a:extLst>
          </p:cNvPr>
          <p:cNvCxnSpPr>
            <a:cxnSpLocks/>
          </p:cNvCxnSpPr>
          <p:nvPr/>
        </p:nvCxnSpPr>
        <p:spPr>
          <a:xfrm>
            <a:off x="5666636" y="1150385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16C1B1F-711C-8FF2-65DF-F2F1F54B1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21" y="1601966"/>
            <a:ext cx="9352085" cy="483334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81CF7C-D25F-88F4-6BB3-99F639992F2F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811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057D6-386D-A82B-61EF-B4528F0D0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D0591F-5B8B-D241-B799-BA1A91DC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Checking out a specific commit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A6126-CAE1-3A0C-9EFE-277F83B938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1612F62-92F2-B14C-5ADC-AF9B8765D6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78" y="2924683"/>
            <a:ext cx="5461488" cy="121923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7215331-D3EB-113F-4DD1-0BB51C1B2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1656" y="3978651"/>
            <a:ext cx="540000" cy="54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45BCD53-3954-B9C3-C1CA-95074413B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1656" y="1009825"/>
            <a:ext cx="540000" cy="540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4CD4AE-7195-C920-55F4-84FE2DC05A33}"/>
              </a:ext>
            </a:extLst>
          </p:cNvPr>
          <p:cNvCxnSpPr>
            <a:cxnSpLocks/>
            <a:stCxn id="6" idx="2"/>
          </p:cNvCxnSpPr>
          <p:nvPr/>
        </p:nvCxnSpPr>
        <p:spPr>
          <a:xfrm flipV="1">
            <a:off x="6711656" y="4363206"/>
            <a:ext cx="0" cy="155445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BC1F64-651B-27CD-04D9-162BDC5631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33" y="4431531"/>
            <a:ext cx="4126429" cy="1905394"/>
          </a:xfrm>
          <a:prstGeom prst="rect">
            <a:avLst/>
          </a:prstGeom>
        </p:spPr>
      </p:pic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E15F4D-04EC-CCFF-FB7B-E66CB86364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32" y="1468146"/>
            <a:ext cx="4126429" cy="190539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98C03C8-6C93-7438-289F-3652BF687F5A}"/>
              </a:ext>
            </a:extLst>
          </p:cNvPr>
          <p:cNvSpPr txBox="1"/>
          <p:nvPr/>
        </p:nvSpPr>
        <p:spPr>
          <a:xfrm>
            <a:off x="7322432" y="1098814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F05A28"/>
                </a:solidFill>
                <a:latin typeface="+mj-lt"/>
              </a:rPr>
              <a:t>e7809ee</a:t>
            </a:r>
            <a:r>
              <a:rPr lang="en-CA" dirty="0">
                <a:latin typeface="+mj-lt"/>
              </a:rPr>
              <a:t>          Add console log</a:t>
            </a:r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25AD1A-0E52-D510-EA4B-97962CD41985}"/>
              </a:ext>
            </a:extLst>
          </p:cNvPr>
          <p:cNvSpPr txBox="1"/>
          <p:nvPr/>
        </p:nvSpPr>
        <p:spPr>
          <a:xfrm>
            <a:off x="7322432" y="4063985"/>
            <a:ext cx="4126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F05A28"/>
                </a:solidFill>
                <a:latin typeface="+mj-lt"/>
              </a:rPr>
              <a:t>fd28db6</a:t>
            </a:r>
            <a:r>
              <a:rPr lang="en-CA" dirty="0">
                <a:latin typeface="+mj-lt"/>
              </a:rPr>
              <a:t>          Initial commit</a:t>
            </a:r>
            <a:endParaRPr lang="en-C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FC733A8-AC67-FF23-1D68-5B5B00E448FC}"/>
              </a:ext>
            </a:extLst>
          </p:cNvPr>
          <p:cNvCxnSpPr>
            <a:cxnSpLocks/>
          </p:cNvCxnSpPr>
          <p:nvPr/>
        </p:nvCxnSpPr>
        <p:spPr>
          <a:xfrm flipV="1">
            <a:off x="6711656" y="1374057"/>
            <a:ext cx="676" cy="2749316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45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7CD03-706E-DCBE-F26B-70351B1C0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23351F-30E2-C92C-7179-BAA17AA34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Comparing two commits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C5E704-685F-8303-C5EA-4AF496BCBE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0A7C771-3FCD-4791-4941-9748F3AE4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37" y="1250425"/>
            <a:ext cx="10618725" cy="487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21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9F72F-D600-7F80-6E67-C1CDCF87C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0303D9-110D-E941-40CF-6C2E37F7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Creating a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4DB08F-D16A-C274-2F29-889DED5837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66B0D-58B6-F3C8-545C-AAC9429CA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59" y="2902050"/>
            <a:ext cx="1870948" cy="165515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39225B-D945-2B73-1DDB-F17840962BD1}"/>
              </a:ext>
            </a:extLst>
          </p:cNvPr>
          <p:cNvCxnSpPr>
            <a:cxnSpLocks/>
          </p:cNvCxnSpPr>
          <p:nvPr/>
        </p:nvCxnSpPr>
        <p:spPr>
          <a:xfrm>
            <a:off x="2894107" y="3729629"/>
            <a:ext cx="133499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87E822-117D-905B-0B7B-65D8F60DE6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369" y="1035891"/>
            <a:ext cx="6873472" cy="538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46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9DCA0-EDCF-6129-3CCE-2AF8DCA93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2452C0-8D95-0BE5-2621-1F04A539B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Using the quick setup instructions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D0D7D2-57D9-372F-F6C5-B03F48388B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E60DDA9-66F7-925F-0FA1-751FDAC380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684" y="1481291"/>
            <a:ext cx="7838632" cy="4954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ABC709-B25B-3ACC-32E2-CF6800F030E5}"/>
              </a:ext>
            </a:extLst>
          </p:cNvPr>
          <p:cNvSpPr txBox="1"/>
          <p:nvPr/>
        </p:nvSpPr>
        <p:spPr>
          <a:xfrm>
            <a:off x="2176684" y="966976"/>
            <a:ext cx="7838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3"/>
              </a:rPr>
              <a:t>https://github.com/SanjulaGanepola/my-awesome-project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6657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50597-0C82-1453-FACA-3E0712834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AEE917-53C2-AB74-4841-999876887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Pushing to the remote repository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B4ED1F-CA06-A959-C0F6-AF303BA96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9B0D470-95E3-D94E-DE43-8AB3FF911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64" y="1686938"/>
            <a:ext cx="9225272" cy="4741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A28421-B6A9-53EA-7B0B-8434EF40EC42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07B0E-633E-BF03-0402-194B38108F78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395AE-35F6-BA53-7A89-8FEC433069BA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A7FBB5-5377-1B4F-CA12-A10208F84A57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FF9FFE-D93C-FB8B-74AC-C699F55C8E8A}"/>
              </a:ext>
            </a:extLst>
          </p:cNvPr>
          <p:cNvCxnSpPr>
            <a:cxnSpLocks/>
          </p:cNvCxnSpPr>
          <p:nvPr/>
        </p:nvCxnSpPr>
        <p:spPr>
          <a:xfrm>
            <a:off x="8125557" y="1150384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557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9E722-0716-5285-3F16-A142DBDF5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7932A2-0018-C33D-F2B8-87549C603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Listing the remote repositories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71524-5D0C-DA96-CC83-ABF3FDEC39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0549DA6-B8C2-3B7C-0FAD-48896F7BD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54" y="2163278"/>
            <a:ext cx="10715291" cy="253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1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68AE6-9D99-DBD6-3301-4F695F218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D53DB6-F284-BD40-1410-A3E2E0CE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4E605-814C-E606-01BF-950D032E9D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CCBFA1-EEAB-F1C3-6FCC-B92D98C976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516" y="950857"/>
            <a:ext cx="9236968" cy="54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23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E09A8-251E-891F-EE72-007A540A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831CFE7-0E96-AC6A-72AC-58B18978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Using Git in a Team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4B6662-2880-71F8-A7FF-522B9819DE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507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Git Basics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Using Git in a Team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Branching and Merge Conflicts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Merge Commits vs. Rebase Merging vs. Squash Merging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Tips and Tricks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Git in VS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235C3-A562-771F-5FA0-572DF621B8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AA223-5713-5B43-ADF6-82A3ACF30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9E3B1B-F705-9436-79F4-6985EC870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Adding collaborators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C3266B-722D-B501-656D-37EE1749F3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9D557B-D1A5-1CCA-A132-B7E292F148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06" y="943275"/>
            <a:ext cx="6118587" cy="539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57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59A76-D873-F1A1-DD82-A77F11DDC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3938F9-B3A6-7A98-A157-23B95C331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Cloning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30C2B8-9795-296C-8DEC-5FFDB4A6E6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72390CC-BFDF-8867-7590-568E8CF85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23" y="2357436"/>
            <a:ext cx="8851900" cy="3193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B41584-564D-17AF-81AC-16C61AA91ABA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A3432-5C71-AA4C-BB3D-D649C3DE1F04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5EFE5-81D9-288A-1906-09D9E5C30161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51C6F-5CDB-49B1-03D1-34CED8843F81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42C217-B3B6-CF8C-9F72-971F4522233F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8125557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8F16856-07B8-A141-357E-C2FCD149234A}"/>
              </a:ext>
            </a:extLst>
          </p:cNvPr>
          <p:cNvSpPr txBox="1"/>
          <p:nvPr/>
        </p:nvSpPr>
        <p:spPr>
          <a:xfrm>
            <a:off x="398158" y="3323486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7030A0"/>
                </a:solidFill>
              </a:rPr>
              <a:t>Edmund</a:t>
            </a:r>
            <a:br>
              <a:rPr lang="en-CA" dirty="0">
                <a:solidFill>
                  <a:srgbClr val="7030A0"/>
                </a:solidFill>
              </a:rPr>
            </a:br>
            <a:r>
              <a:rPr lang="en-CA" dirty="0">
                <a:solidFill>
                  <a:srgbClr val="7030A0"/>
                </a:solidFill>
              </a:rPr>
              <a:t>(Team Member)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B5ABD43-AE3A-A87B-92EA-9FE15F3C14AD}"/>
              </a:ext>
            </a:extLst>
          </p:cNvPr>
          <p:cNvCxnSpPr>
            <a:cxnSpLocks/>
          </p:cNvCxnSpPr>
          <p:nvPr/>
        </p:nvCxnSpPr>
        <p:spPr>
          <a:xfrm>
            <a:off x="2167158" y="3954428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712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1990E-72FB-8F42-ABF4-ECFEF7340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BBB970-2D83-1653-9E1D-1028252E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Working → Staging → Committing → Pushing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A88392-EF85-974E-EBED-1B654733CA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86991D2-C9EF-1436-F5F8-25CF46B02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113" y="1741826"/>
            <a:ext cx="8544409" cy="44252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857C3-28D7-4EAD-B3DC-128CD9D8EE1D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16F10-3A45-199C-445F-D7B204AA7BA7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63ED29-0E5D-E19F-57EE-D48C573CB7F7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0F4342-503E-97DF-BE45-746243AC246A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1D61D7-01A7-3669-86D4-4B60ABA38CD2}"/>
              </a:ext>
            </a:extLst>
          </p:cNvPr>
          <p:cNvCxnSpPr>
            <a:cxnSpLocks/>
          </p:cNvCxnSpPr>
          <p:nvPr/>
        </p:nvCxnSpPr>
        <p:spPr>
          <a:xfrm>
            <a:off x="5666636" y="1150385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562666-1CD6-65F0-FF29-1A5E24C340C8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560B3E-CC17-13AB-01F8-04050A7ADE96}"/>
              </a:ext>
            </a:extLst>
          </p:cNvPr>
          <p:cNvCxnSpPr>
            <a:cxnSpLocks/>
          </p:cNvCxnSpPr>
          <p:nvPr/>
        </p:nvCxnSpPr>
        <p:spPr>
          <a:xfrm>
            <a:off x="8125557" y="1150384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523B0BA-495E-6DB8-95CF-5A3D64D43B53}"/>
              </a:ext>
            </a:extLst>
          </p:cNvPr>
          <p:cNvSpPr txBox="1"/>
          <p:nvPr/>
        </p:nvSpPr>
        <p:spPr>
          <a:xfrm>
            <a:off x="436658" y="3323486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7030A0"/>
                </a:solidFill>
              </a:rPr>
              <a:t>Edmund</a:t>
            </a:r>
            <a:br>
              <a:rPr lang="en-CA" dirty="0">
                <a:solidFill>
                  <a:srgbClr val="7030A0"/>
                </a:solidFill>
              </a:rPr>
            </a:br>
            <a:r>
              <a:rPr lang="en-CA" dirty="0">
                <a:solidFill>
                  <a:srgbClr val="7030A0"/>
                </a:solidFill>
              </a:rPr>
              <a:t>(Team Member)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616B3E6-1423-715A-FA78-CD15D98B92BD}"/>
              </a:ext>
            </a:extLst>
          </p:cNvPr>
          <p:cNvCxnSpPr>
            <a:cxnSpLocks/>
          </p:cNvCxnSpPr>
          <p:nvPr/>
        </p:nvCxnSpPr>
        <p:spPr>
          <a:xfrm>
            <a:off x="2205658" y="3954428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005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E93BB-F306-A062-90C8-B27DAA14F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8E9FDD-2EDD-56B9-139F-FB761272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Option 1: Fetching and merging from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0E3CE6-3CD7-A737-7EDB-A3D0BBAFB5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85E40-F946-4BBB-F808-83B556FB6300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B7EAE-2A9A-AB30-24C7-C702902C347D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F74BDC-4B23-86D1-245C-20F0394600FE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107CBE-595B-D4B5-5E32-2B20FFB9553D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9ED63B-4412-96F6-E9A2-0A381E3BDC94}"/>
              </a:ext>
            </a:extLst>
          </p:cNvPr>
          <p:cNvCxnSpPr>
            <a:cxnSpLocks/>
          </p:cNvCxnSpPr>
          <p:nvPr/>
        </p:nvCxnSpPr>
        <p:spPr>
          <a:xfrm flipH="1">
            <a:off x="8173547" y="1610279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EF06D0-91C9-A1D8-245F-502A8698E622}"/>
              </a:ext>
            </a:extLst>
          </p:cNvPr>
          <p:cNvSpPr txBox="1"/>
          <p:nvPr/>
        </p:nvSpPr>
        <p:spPr>
          <a:xfrm>
            <a:off x="787138" y="3643110"/>
            <a:ext cx="143804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chemeClr val="accent6"/>
                </a:solidFill>
              </a:rPr>
              <a:t>Sanjula</a:t>
            </a:r>
            <a:br>
              <a:rPr lang="en-CA" dirty="0">
                <a:solidFill>
                  <a:schemeClr val="accent6"/>
                </a:solidFill>
              </a:rPr>
            </a:br>
            <a:r>
              <a:rPr lang="en-CA" dirty="0">
                <a:solidFill>
                  <a:schemeClr val="accent6"/>
                </a:solidFill>
              </a:rPr>
              <a:t>(Owner)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1CCAC6-FDF2-3ACC-A839-37FDB785D65D}"/>
              </a:ext>
            </a:extLst>
          </p:cNvPr>
          <p:cNvCxnSpPr>
            <a:cxnSpLocks/>
          </p:cNvCxnSpPr>
          <p:nvPr/>
        </p:nvCxnSpPr>
        <p:spPr>
          <a:xfrm>
            <a:off x="2297695" y="4274052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A9116AC-E84D-205B-BD35-9D57BF76D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1" y="2116341"/>
            <a:ext cx="8444380" cy="43189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5AB898-BD94-B1BE-D615-B5F21DBD6F1E}"/>
              </a:ext>
            </a:extLst>
          </p:cNvPr>
          <p:cNvSpPr txBox="1"/>
          <p:nvPr/>
        </p:nvSpPr>
        <p:spPr>
          <a:xfrm>
            <a:off x="8105775" y="1655552"/>
            <a:ext cx="103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1670FF"/>
                </a:solidFill>
                <a:latin typeface="+mj-lt"/>
              </a:rPr>
              <a:t>FETCH</a:t>
            </a:r>
            <a:endParaRPr lang="en-CA" i="1" dirty="0">
              <a:solidFill>
                <a:srgbClr val="1670FF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2D845B-0FC3-4487-786E-B85BFB56E1C0}"/>
              </a:ext>
            </a:extLst>
          </p:cNvPr>
          <p:cNvCxnSpPr>
            <a:cxnSpLocks/>
          </p:cNvCxnSpPr>
          <p:nvPr/>
        </p:nvCxnSpPr>
        <p:spPr>
          <a:xfrm flipH="1">
            <a:off x="3124201" y="1610279"/>
            <a:ext cx="349934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4F44CF2-61F5-B0CB-71EF-CDAC4BFD1E99}"/>
              </a:ext>
            </a:extLst>
          </p:cNvPr>
          <p:cNvSpPr txBox="1"/>
          <p:nvPr/>
        </p:nvSpPr>
        <p:spPr>
          <a:xfrm>
            <a:off x="4354758" y="1655983"/>
            <a:ext cx="103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1670FF"/>
                </a:solidFill>
                <a:latin typeface="+mj-lt"/>
              </a:rPr>
              <a:t>MERGE</a:t>
            </a:r>
            <a:endParaRPr lang="en-CA" i="1" dirty="0">
              <a:solidFill>
                <a:srgbClr val="167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085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82D6-ECF1-8E91-D961-429475455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F4BAF8-8900-44AF-0C3D-020C7C2B643B}"/>
              </a:ext>
            </a:extLst>
          </p:cNvPr>
          <p:cNvCxnSpPr>
            <a:cxnSpLocks/>
          </p:cNvCxnSpPr>
          <p:nvPr/>
        </p:nvCxnSpPr>
        <p:spPr>
          <a:xfrm flipH="1">
            <a:off x="3124201" y="1610279"/>
            <a:ext cx="595202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16648225-20A5-836C-403C-DB2BB886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Option 2: Pulling from the remote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29FBF5-2E0A-EC79-AE92-18EF9D582E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6C5E8-0C42-0F91-1B71-C5C5A82CD610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DCDC55-A72B-FB6D-9403-1D39736A780F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1D35D-479F-044A-D120-D4ED68EDB301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43522-C428-B0E9-D5B1-C4A3144B51F2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23FC09-E11F-0441-7CF9-143772A864BA}"/>
              </a:ext>
            </a:extLst>
          </p:cNvPr>
          <p:cNvSpPr txBox="1"/>
          <p:nvPr/>
        </p:nvSpPr>
        <p:spPr>
          <a:xfrm>
            <a:off x="5576887" y="1678644"/>
            <a:ext cx="103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1670FF"/>
                </a:solidFill>
                <a:latin typeface="+mj-lt"/>
              </a:rPr>
              <a:t>PULL</a:t>
            </a:r>
            <a:endParaRPr lang="en-CA" i="1" dirty="0">
              <a:solidFill>
                <a:srgbClr val="1670FF"/>
              </a:solidFill>
            </a:endParaRPr>
          </a:p>
        </p:txBody>
      </p:sp>
      <p:pic>
        <p:nvPicPr>
          <p:cNvPr id="30" name="Picture 2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5FD2C7E-1254-D045-D234-8DF8F1828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3380931"/>
            <a:ext cx="8608397" cy="17862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98F62E-203B-BA86-4F55-D5FD4514A062}"/>
              </a:ext>
            </a:extLst>
          </p:cNvPr>
          <p:cNvSpPr txBox="1"/>
          <p:nvPr/>
        </p:nvSpPr>
        <p:spPr>
          <a:xfrm>
            <a:off x="787138" y="3643110"/>
            <a:ext cx="143804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chemeClr val="accent6"/>
                </a:solidFill>
              </a:rPr>
              <a:t>Sanjula</a:t>
            </a:r>
            <a:br>
              <a:rPr lang="en-CA" dirty="0">
                <a:solidFill>
                  <a:schemeClr val="accent6"/>
                </a:solidFill>
              </a:rPr>
            </a:br>
            <a:r>
              <a:rPr lang="en-CA" dirty="0">
                <a:solidFill>
                  <a:schemeClr val="accent6"/>
                </a:solidFill>
              </a:rPr>
              <a:t>(Owner)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3D22BA-F24D-352A-D43B-8CF89F435CD7}"/>
              </a:ext>
            </a:extLst>
          </p:cNvPr>
          <p:cNvCxnSpPr>
            <a:cxnSpLocks/>
          </p:cNvCxnSpPr>
          <p:nvPr/>
        </p:nvCxnSpPr>
        <p:spPr>
          <a:xfrm>
            <a:off x="2297695" y="4274052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186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089B7-E852-F292-A45D-354CDC5F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C400A3-6135-5AF2-7951-F77A132B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Creating a fork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5C6E3D-A104-B26D-E7A0-4D9563808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C7D6C5-B859-B40C-6386-2B01B5976B94}"/>
              </a:ext>
            </a:extLst>
          </p:cNvPr>
          <p:cNvSpPr txBox="1"/>
          <p:nvPr/>
        </p:nvSpPr>
        <p:spPr>
          <a:xfrm>
            <a:off x="718033" y="2841752"/>
            <a:ext cx="143804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00B050"/>
                </a:solidFill>
              </a:rPr>
              <a:t>John</a:t>
            </a:r>
            <a:br>
              <a:rPr lang="en-CA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(Outside Collaborator)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60E786-78F9-026F-99BB-B70D5CD096FD}"/>
              </a:ext>
            </a:extLst>
          </p:cNvPr>
          <p:cNvCxnSpPr>
            <a:cxnSpLocks/>
          </p:cNvCxnSpPr>
          <p:nvPr/>
        </p:nvCxnSpPr>
        <p:spPr>
          <a:xfrm>
            <a:off x="2230317" y="3611876"/>
            <a:ext cx="610089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12B50A-C8D2-0644-139B-967908AD6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351" y="937776"/>
            <a:ext cx="8168773" cy="534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77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37E50-652E-0A38-FA48-8BC4315D6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282B99-0EA4-402B-1FD6-863EEC8E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Upstream vs. Origin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E25376-70CB-D284-E9FE-17699413BC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CF5F61-01A6-8EB1-E44C-C6B479D0C881}"/>
              </a:ext>
            </a:extLst>
          </p:cNvPr>
          <p:cNvSpPr txBox="1"/>
          <p:nvPr/>
        </p:nvSpPr>
        <p:spPr>
          <a:xfrm>
            <a:off x="2537609" y="1567787"/>
            <a:ext cx="21504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Remote GitHub Repo -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566CED-2B34-77EB-D085-912A0276ED76}"/>
              </a:ext>
            </a:extLst>
          </p:cNvPr>
          <p:cNvSpPr txBox="1"/>
          <p:nvPr/>
        </p:nvSpPr>
        <p:spPr>
          <a:xfrm>
            <a:off x="7025616" y="1567787"/>
            <a:ext cx="2150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Remote GitHub Repo - </a:t>
            </a:r>
            <a:r>
              <a:rPr lang="en-CA" dirty="0">
                <a:solidFill>
                  <a:schemeClr val="accent6"/>
                </a:solidFill>
                <a:latin typeface="+mj-lt"/>
              </a:rPr>
              <a:t>Fork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1562F6-0C2A-B42A-E398-7A379BFF3104}"/>
              </a:ext>
            </a:extLst>
          </p:cNvPr>
          <p:cNvSpPr txBox="1"/>
          <p:nvPr/>
        </p:nvSpPr>
        <p:spPr>
          <a:xfrm>
            <a:off x="5194892" y="4128271"/>
            <a:ext cx="1491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Local Repo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9823BB3-2833-6D6F-8C6B-5FEF4E0CB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0850" y="2214118"/>
            <a:ext cx="1080000" cy="108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9881454-1665-620E-7FE8-5B394D83F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0850" y="4497603"/>
            <a:ext cx="1080000" cy="1080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146A268-7AE5-432A-1DD9-5A4FDE8DD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72842" y="2214118"/>
            <a:ext cx="1080000" cy="10800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DC0526-5B8E-9944-5835-0061B25508E2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529722" y="3313368"/>
            <a:ext cx="1665170" cy="999569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B2BEE6-682C-4BE6-900E-121B46110F4A}"/>
              </a:ext>
            </a:extLst>
          </p:cNvPr>
          <p:cNvSpPr txBox="1"/>
          <p:nvPr/>
        </p:nvSpPr>
        <p:spPr>
          <a:xfrm>
            <a:off x="2599393" y="3443820"/>
            <a:ext cx="1187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latin typeface="+mj-lt"/>
              </a:rPr>
              <a:t>upstream</a:t>
            </a:r>
            <a:endParaRPr lang="en-CA" i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3C5A37-D10A-28BA-BF1A-2F19ADC33272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686808" y="3313368"/>
            <a:ext cx="1369585" cy="999569"/>
          </a:xfrm>
          <a:prstGeom prst="straightConnector1">
            <a:avLst/>
          </a:prstGeom>
          <a:ln>
            <a:solidFill>
              <a:srgbClr val="167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14618CE-0AF7-B4C9-A331-1CA9302CA054}"/>
              </a:ext>
            </a:extLst>
          </p:cNvPr>
          <p:cNvCxnSpPr>
            <a:cxnSpLocks/>
          </p:cNvCxnSpPr>
          <p:nvPr/>
        </p:nvCxnSpPr>
        <p:spPr>
          <a:xfrm>
            <a:off x="4688075" y="2754118"/>
            <a:ext cx="2406315" cy="0"/>
          </a:xfrm>
          <a:prstGeom prst="straightConnector1">
            <a:avLst/>
          </a:prstGeom>
          <a:ln>
            <a:solidFill>
              <a:srgbClr val="1670FF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6D9EADF-3254-8B4C-3C35-8AFF53EF4E5E}"/>
              </a:ext>
            </a:extLst>
          </p:cNvPr>
          <p:cNvSpPr txBox="1"/>
          <p:nvPr/>
        </p:nvSpPr>
        <p:spPr>
          <a:xfrm>
            <a:off x="7866073" y="3443820"/>
            <a:ext cx="861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latin typeface="+mj-lt"/>
              </a:rPr>
              <a:t>origin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3298723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EA8BE-3C3B-126B-9007-AD7078D00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472728-1DCD-9EC9-7722-F531F843A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Listing Remote Repositories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C0C76A-18BC-4B1E-391F-3765895749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3E88A-BF33-CA3B-8CD6-246DFD2AFB22}"/>
              </a:ext>
            </a:extLst>
          </p:cNvPr>
          <p:cNvSpPr txBox="1"/>
          <p:nvPr/>
        </p:nvSpPr>
        <p:spPr>
          <a:xfrm>
            <a:off x="598060" y="3001099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7030A0"/>
                </a:solidFill>
              </a:rPr>
              <a:t>Edmund</a:t>
            </a:r>
            <a:br>
              <a:rPr lang="en-CA" dirty="0">
                <a:solidFill>
                  <a:srgbClr val="7030A0"/>
                </a:solidFill>
              </a:rPr>
            </a:br>
            <a:r>
              <a:rPr lang="en-CA" dirty="0">
                <a:solidFill>
                  <a:srgbClr val="7030A0"/>
                </a:solidFill>
              </a:rPr>
              <a:t>(Team Member)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9E0A1C-F42A-736A-E6FB-02C6297BC83F}"/>
              </a:ext>
            </a:extLst>
          </p:cNvPr>
          <p:cNvCxnSpPr>
            <a:cxnSpLocks/>
          </p:cNvCxnSpPr>
          <p:nvPr/>
        </p:nvCxnSpPr>
        <p:spPr>
          <a:xfrm>
            <a:off x="2444060" y="3632041"/>
            <a:ext cx="190655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B84291-5F6E-3EEF-3430-B580EDFC7FA3}"/>
              </a:ext>
            </a:extLst>
          </p:cNvPr>
          <p:cNvSpPr txBox="1"/>
          <p:nvPr/>
        </p:nvSpPr>
        <p:spPr>
          <a:xfrm>
            <a:off x="598060" y="991897"/>
            <a:ext cx="1759375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rgbClr val="00B050"/>
                </a:solidFill>
              </a:rPr>
              <a:t>John</a:t>
            </a:r>
            <a:br>
              <a:rPr lang="en-CA" dirty="0">
                <a:solidFill>
                  <a:srgbClr val="00B050"/>
                </a:solidFill>
              </a:rPr>
            </a:br>
            <a:r>
              <a:rPr lang="en-CA" dirty="0">
                <a:solidFill>
                  <a:srgbClr val="00B050"/>
                </a:solidFill>
              </a:rPr>
              <a:t>(Outside Collaborator)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04BCF-218F-B74A-66E5-3FA8AA0DD967}"/>
              </a:ext>
            </a:extLst>
          </p:cNvPr>
          <p:cNvSpPr txBox="1"/>
          <p:nvPr/>
        </p:nvSpPr>
        <p:spPr>
          <a:xfrm>
            <a:off x="598060" y="4889137"/>
            <a:ext cx="17593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👨‍💻</a:t>
            </a:r>
          </a:p>
          <a:p>
            <a:pPr algn="ctr"/>
            <a:r>
              <a:rPr lang="en-CA" dirty="0">
                <a:solidFill>
                  <a:schemeClr val="accent6"/>
                </a:solidFill>
              </a:rPr>
              <a:t>Sanjula</a:t>
            </a:r>
            <a:br>
              <a:rPr lang="en-CA" dirty="0">
                <a:solidFill>
                  <a:schemeClr val="accent6"/>
                </a:solidFill>
              </a:rPr>
            </a:br>
            <a:r>
              <a:rPr lang="en-CA" dirty="0">
                <a:solidFill>
                  <a:schemeClr val="accent6"/>
                </a:solidFill>
              </a:rPr>
              <a:t>(Owner)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9B60E6-2119-9DCC-C798-BC4C6430A2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5" y="784774"/>
            <a:ext cx="6131292" cy="1948504"/>
          </a:xfrm>
          <a:prstGeom prst="rect">
            <a:avLst/>
          </a:prstGeom>
        </p:spPr>
      </p:pic>
      <p:pic>
        <p:nvPicPr>
          <p:cNvPr id="22" name="Picture 2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2583AB6-1AE9-CB10-0E4D-0F9BBD95FA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5" y="2989698"/>
            <a:ext cx="6131292" cy="1284685"/>
          </a:xfrm>
          <a:prstGeom prst="rect">
            <a:avLst/>
          </a:prstGeom>
        </p:spPr>
      </p:pic>
      <p:pic>
        <p:nvPicPr>
          <p:cNvPr id="24" name="Picture 2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B16374B0-C0D6-AFD9-1685-11DF4E7732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5" y="4501430"/>
            <a:ext cx="6131292" cy="203729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3BCD49-970B-3F34-66F3-66EDA59E9814}"/>
              </a:ext>
            </a:extLst>
          </p:cNvPr>
          <p:cNvCxnSpPr>
            <a:cxnSpLocks/>
          </p:cNvCxnSpPr>
          <p:nvPr/>
        </p:nvCxnSpPr>
        <p:spPr>
          <a:xfrm>
            <a:off x="2444059" y="1755111"/>
            <a:ext cx="190655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726226-BD0A-7873-0126-1EAF16BBC94F}"/>
              </a:ext>
            </a:extLst>
          </p:cNvPr>
          <p:cNvCxnSpPr>
            <a:cxnSpLocks/>
          </p:cNvCxnSpPr>
          <p:nvPr/>
        </p:nvCxnSpPr>
        <p:spPr>
          <a:xfrm>
            <a:off x="2444060" y="5518595"/>
            <a:ext cx="1906557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29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938EE-2741-2B56-A950-EEB2ED1CA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C8D46E2-F7C0-938E-8135-476C27C02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Branching and Merge Conflicts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61F05-5B96-A7D8-8925-809EDEF4C3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3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66D9D-C9F1-AA8D-70FE-F481471BA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419CA7-ADE6-EE88-C248-4A3B7DBF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Branching in Git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B20B51-3F73-EF0E-7CE4-072183D87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F1827B8-ED15-A1E9-EA50-E3C6B2182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40" y="963300"/>
            <a:ext cx="9550920" cy="52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4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C4572C-BD72-71DC-ABD4-957B4326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0" y="752669"/>
            <a:ext cx="10888743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endParaRPr lang="en-US" b="1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🤩 Never used it		</a:t>
            </a:r>
            <a:r>
              <a:rPr lang="en-US" dirty="0">
                <a:latin typeface="+mj-lt"/>
              </a:rPr>
              <a:t>I have not used Git before, but I am interested!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🧐 Beginner</a:t>
            </a:r>
            <a:r>
              <a:rPr lang="en-US" dirty="0">
                <a:latin typeface="+mj-lt"/>
              </a:rPr>
              <a:t> 			I just started learning the basics.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👨‍🎓 Intermediate		</a:t>
            </a:r>
            <a:r>
              <a:rPr lang="en-US" dirty="0">
                <a:latin typeface="+mj-lt"/>
              </a:rPr>
              <a:t>I understand the basics, but I am not familiar with advanced concepts.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+mj-lt"/>
              </a:rPr>
              <a:t>🕵️ Expert			</a:t>
            </a:r>
            <a:r>
              <a:rPr lang="en-US" dirty="0">
                <a:latin typeface="+mj-lt"/>
              </a:rPr>
              <a:t>I have a deep understanding of Git.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8DFB0B-FF20-251F-E6DB-24DA11248C7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well do you know Git?</a:t>
            </a:r>
          </a:p>
        </p:txBody>
      </p:sp>
    </p:spTree>
    <p:extLst>
      <p:ext uri="{BB962C8B-B14F-4D97-AF65-F5344CB8AC3E}">
        <p14:creationId xmlns:p14="http://schemas.microsoft.com/office/powerpoint/2010/main" val="3448910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3B170-3D2E-49DC-C8B3-5351B996E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2FD76F-B40C-83C3-3BF6-C7325174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Creating and checking out a branch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B2DECB-1882-E364-51FD-E64516A95A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55E2F39-0237-3F47-FE28-59E3CEE14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884985"/>
            <a:ext cx="11150600" cy="332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13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2CE0E-7094-B03B-A9B2-47DC733DB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14E8D0-02DE-FBEE-DBAC-A1ACB98A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Pushing to the branch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77940-6F64-7C64-2E70-43B065EEF5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C8F076D-59BC-7A7C-56C4-0493E7EE7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096" y="5106923"/>
            <a:ext cx="540000" cy="540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4AAEBEC-FCFA-AB16-1021-FE89075CF587}"/>
              </a:ext>
            </a:extLst>
          </p:cNvPr>
          <p:cNvSpPr txBox="1"/>
          <p:nvPr/>
        </p:nvSpPr>
        <p:spPr>
          <a:xfrm>
            <a:off x="8810872" y="3244334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Add helper functions</a:t>
            </a:r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AD221C-480A-6CAD-556B-083FCC2C2646}"/>
              </a:ext>
            </a:extLst>
          </p:cNvPr>
          <p:cNvSpPr txBox="1"/>
          <p:nvPr/>
        </p:nvSpPr>
        <p:spPr>
          <a:xfrm>
            <a:off x="8810872" y="5192257"/>
            <a:ext cx="4126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Initial commit</a:t>
            </a:r>
            <a:endParaRPr lang="en-C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20C8B96-3472-DBBE-8C40-416089ABC020}"/>
              </a:ext>
            </a:extLst>
          </p:cNvPr>
          <p:cNvCxnSpPr>
            <a:cxnSpLocks/>
            <a:stCxn id="17" idx="7"/>
            <a:endCxn id="19" idx="3"/>
          </p:cNvCxnSpPr>
          <p:nvPr/>
        </p:nvCxnSpPr>
        <p:spPr>
          <a:xfrm flipV="1">
            <a:off x="8282827" y="2206725"/>
            <a:ext cx="996984" cy="1156902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7B884F7-4EB4-F5E9-5C5A-CCCBAC12F6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9" y="1150888"/>
            <a:ext cx="6981484" cy="482319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0B01737-492D-891C-8A71-0A940C372496}"/>
              </a:ext>
            </a:extLst>
          </p:cNvPr>
          <p:cNvSpPr/>
          <p:nvPr/>
        </p:nvSpPr>
        <p:spPr>
          <a:xfrm>
            <a:off x="8083096" y="3329358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561D76-5BF0-550B-FB05-E6F5BE3F5DDD}"/>
              </a:ext>
            </a:extLst>
          </p:cNvPr>
          <p:cNvSpPr/>
          <p:nvPr/>
        </p:nvSpPr>
        <p:spPr>
          <a:xfrm>
            <a:off x="9245542" y="2006994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640496-071F-1AC1-F8ED-AB57CFAE51E5}"/>
              </a:ext>
            </a:extLst>
          </p:cNvPr>
          <p:cNvSpPr/>
          <p:nvPr/>
        </p:nvSpPr>
        <p:spPr>
          <a:xfrm>
            <a:off x="8083096" y="4285806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CC410B-90A8-137C-EEF2-C1371B145C4E}"/>
              </a:ext>
            </a:extLst>
          </p:cNvPr>
          <p:cNvCxnSpPr>
            <a:cxnSpLocks/>
            <a:endCxn id="30" idx="4"/>
          </p:cNvCxnSpPr>
          <p:nvPr/>
        </p:nvCxnSpPr>
        <p:spPr>
          <a:xfrm flipV="1">
            <a:off x="8200095" y="4519806"/>
            <a:ext cx="1" cy="74602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90CA29C-B298-7D5E-E595-27B17AA3996B}"/>
              </a:ext>
            </a:extLst>
          </p:cNvPr>
          <p:cNvSpPr txBox="1"/>
          <p:nvPr/>
        </p:nvSpPr>
        <p:spPr>
          <a:xfrm>
            <a:off x="8810871" y="4216570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Add console log</a:t>
            </a:r>
            <a:endParaRPr lang="en-CA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B0F6D4-DD4F-091D-4A85-58FBA0A8B1E3}"/>
              </a:ext>
            </a:extLst>
          </p:cNvPr>
          <p:cNvSpPr txBox="1"/>
          <p:nvPr/>
        </p:nvSpPr>
        <p:spPr>
          <a:xfrm>
            <a:off x="9838015" y="1939328"/>
            <a:ext cx="412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Create server file</a:t>
            </a:r>
            <a:endParaRPr lang="en-CA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41CC9C-C2C8-1367-6DB4-1B7C575A3B5D}"/>
              </a:ext>
            </a:extLst>
          </p:cNvPr>
          <p:cNvSpPr txBox="1"/>
          <p:nvPr/>
        </p:nvSpPr>
        <p:spPr>
          <a:xfrm>
            <a:off x="7848002" y="2730611"/>
            <a:ext cx="704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56107-DC4B-D91E-4793-9DF27736ED6C}"/>
              </a:ext>
            </a:extLst>
          </p:cNvPr>
          <p:cNvSpPr txBox="1"/>
          <p:nvPr/>
        </p:nvSpPr>
        <p:spPr>
          <a:xfrm>
            <a:off x="8243874" y="1506806"/>
            <a:ext cx="223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feature/rest-server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1FC72C-57C1-7BDA-40CA-1D6905B31A06}"/>
              </a:ext>
            </a:extLst>
          </p:cNvPr>
          <p:cNvCxnSpPr>
            <a:cxnSpLocks/>
            <a:stCxn id="30" idx="0"/>
            <a:endCxn id="17" idx="4"/>
          </p:cNvCxnSpPr>
          <p:nvPr/>
        </p:nvCxnSpPr>
        <p:spPr>
          <a:xfrm flipV="1">
            <a:off x="8200096" y="3563358"/>
            <a:ext cx="0" cy="722448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11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45F14-9D2E-E31E-2EC6-B4C87C879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628FEA-9FF5-883A-020E-7926BEA3B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Merging branches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085404-43EA-4A1B-B986-2FAF7336F5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CC44F68-32CF-1C22-49F1-28C4EC329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7" y="972150"/>
            <a:ext cx="10283225" cy="527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41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51F91-4923-C969-1AF2-693260B41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02D01F-1192-439A-1C77-7D0CE5C8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Fast forward merge vs non-fast forward merge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053F2C-85B2-0132-EB7D-598955B82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052" name="Picture 4" descr="Git fast-forward VS no fast-forward merge - Stack Overflow">
            <a:extLst>
              <a:ext uri="{FF2B5EF4-FFF2-40B4-BE49-F238E27FC236}">
                <a16:creationId xmlns:a16="http://schemas.microsoft.com/office/drawing/2014/main" id="{864AD984-9C1C-0CC4-27CD-92792C3D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900" y="975871"/>
            <a:ext cx="5306200" cy="532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141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4F832-20D9-D03B-DB65-EF9D121FE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6C310E-E65C-3C15-3D11-C07345D8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When can merge conflicts happen?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D41C49-7D38-AF08-C757-1951C39185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002490-C150-9DAC-545B-369A2FA97CFF}"/>
              </a:ext>
            </a:extLst>
          </p:cNvPr>
          <p:cNvCxnSpPr>
            <a:cxnSpLocks/>
            <a:stCxn id="9" idx="5"/>
            <a:endCxn id="6" idx="1"/>
          </p:cNvCxnSpPr>
          <p:nvPr/>
        </p:nvCxnSpPr>
        <p:spPr>
          <a:xfrm>
            <a:off x="6295731" y="2613919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009E64A-8819-3B55-CE98-FBBC2FFB3CF0}"/>
              </a:ext>
            </a:extLst>
          </p:cNvPr>
          <p:cNvSpPr/>
          <p:nvPr/>
        </p:nvSpPr>
        <p:spPr>
          <a:xfrm>
            <a:off x="7371914" y="4142409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0D0B9E7-FC37-69A9-C947-16771FB8696E}"/>
              </a:ext>
            </a:extLst>
          </p:cNvPr>
          <p:cNvSpPr/>
          <p:nvPr/>
        </p:nvSpPr>
        <p:spPr>
          <a:xfrm>
            <a:off x="3870788" y="241048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8649E3-6103-5FAB-EEC4-12BED989D669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104788" y="2527487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F118EDF-BA83-746A-B7DA-29AD5AF9DC1D}"/>
              </a:ext>
            </a:extLst>
          </p:cNvPr>
          <p:cNvSpPr/>
          <p:nvPr/>
        </p:nvSpPr>
        <p:spPr>
          <a:xfrm>
            <a:off x="6096000" y="2414188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373553-4B25-FEF2-86B4-E4F3607CA0BC}"/>
              </a:ext>
            </a:extLst>
          </p:cNvPr>
          <p:cNvCxnSpPr>
            <a:cxnSpLocks/>
            <a:stCxn id="9" idx="6"/>
            <a:endCxn id="27" idx="2"/>
          </p:cNvCxnSpPr>
          <p:nvPr/>
        </p:nvCxnSpPr>
        <p:spPr>
          <a:xfrm>
            <a:off x="6330000" y="2531188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526F2B-5812-90FB-737B-642F53FA86DE}"/>
              </a:ext>
            </a:extLst>
          </p:cNvPr>
          <p:cNvSpPr txBox="1"/>
          <p:nvPr/>
        </p:nvSpPr>
        <p:spPr>
          <a:xfrm>
            <a:off x="1972423" y="2304718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D07DA2-5E64-765F-7B42-F77C5945505E}"/>
              </a:ext>
            </a:extLst>
          </p:cNvPr>
          <p:cNvSpPr txBox="1"/>
          <p:nvPr/>
        </p:nvSpPr>
        <p:spPr>
          <a:xfrm>
            <a:off x="1972424" y="4074743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9CFF09-6939-DD42-95D2-21F1EF6698EC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7595259" y="4242186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A6CA68D-7F56-7CD6-3263-4201E643EA5A}"/>
              </a:ext>
            </a:extLst>
          </p:cNvPr>
          <p:cNvSpPr/>
          <p:nvPr/>
        </p:nvSpPr>
        <p:spPr>
          <a:xfrm>
            <a:off x="9586471" y="4128887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55E187-CD1F-287E-7899-258D28DCB1A3}"/>
              </a:ext>
            </a:extLst>
          </p:cNvPr>
          <p:cNvSpPr txBox="1"/>
          <p:nvPr/>
        </p:nvSpPr>
        <p:spPr>
          <a:xfrm>
            <a:off x="3780404" y="267405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5C651E-C722-778A-B735-397FEB6179A4}"/>
              </a:ext>
            </a:extLst>
          </p:cNvPr>
          <p:cNvSpPr txBox="1"/>
          <p:nvPr/>
        </p:nvSpPr>
        <p:spPr>
          <a:xfrm>
            <a:off x="6005616" y="2678262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C29F52-BC29-A0AA-97FD-5309353CD277}"/>
              </a:ext>
            </a:extLst>
          </p:cNvPr>
          <p:cNvSpPr txBox="1"/>
          <p:nvPr/>
        </p:nvSpPr>
        <p:spPr>
          <a:xfrm>
            <a:off x="7290459" y="437508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E4D1DF-5D92-7C2B-1783-AAA2B9D0ADE2}"/>
              </a:ext>
            </a:extLst>
          </p:cNvPr>
          <p:cNvSpPr txBox="1"/>
          <p:nvPr/>
        </p:nvSpPr>
        <p:spPr>
          <a:xfrm>
            <a:off x="9496087" y="437508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981D843-8BF4-080F-C190-5B4137101939}"/>
              </a:ext>
            </a:extLst>
          </p:cNvPr>
          <p:cNvSpPr/>
          <p:nvPr/>
        </p:nvSpPr>
        <p:spPr>
          <a:xfrm>
            <a:off x="9586471" y="241541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8B51C5-35AA-7703-C48D-5354C3646FD7}"/>
              </a:ext>
            </a:extLst>
          </p:cNvPr>
          <p:cNvSpPr txBox="1"/>
          <p:nvPr/>
        </p:nvSpPr>
        <p:spPr>
          <a:xfrm>
            <a:off x="9496087" y="2679491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05B24D-5ACB-65D2-A828-6F0C0F2C803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680149" y="2527487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064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9156B-C15C-C8EB-A3AD-8DDF0E347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37E32B-0B9A-B76B-0822-AB68CBEF7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3-way merge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E12DDF-2C20-125C-0BC1-7F50568EC1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35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F6428D-73CF-12B7-9D2F-5D28103F2BD0}"/>
              </a:ext>
            </a:extLst>
          </p:cNvPr>
          <p:cNvCxnSpPr>
            <a:cxnSpLocks/>
            <a:stCxn id="8" idx="5"/>
            <a:endCxn id="4" idx="1"/>
          </p:cNvCxnSpPr>
          <p:nvPr/>
        </p:nvCxnSpPr>
        <p:spPr>
          <a:xfrm>
            <a:off x="6205805" y="1494389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4AEB2E52-C906-E326-11C2-E7B33666D0AB}"/>
              </a:ext>
            </a:extLst>
          </p:cNvPr>
          <p:cNvSpPr/>
          <p:nvPr/>
        </p:nvSpPr>
        <p:spPr>
          <a:xfrm>
            <a:off x="7281988" y="3022879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DF72E1-9832-065F-229B-CF818FB0A6F1}"/>
              </a:ext>
            </a:extLst>
          </p:cNvPr>
          <p:cNvSpPr/>
          <p:nvPr/>
        </p:nvSpPr>
        <p:spPr>
          <a:xfrm>
            <a:off x="3780862" y="129095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EAEF88-EB11-7B56-8970-0D849409CF24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4014862" y="1407957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4A3333D-988A-369F-714D-30DFC1F8D28A}"/>
              </a:ext>
            </a:extLst>
          </p:cNvPr>
          <p:cNvSpPr/>
          <p:nvPr/>
        </p:nvSpPr>
        <p:spPr>
          <a:xfrm>
            <a:off x="6006074" y="1294658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BF1134-4488-C417-AFB0-A03799B84D1F}"/>
              </a:ext>
            </a:extLst>
          </p:cNvPr>
          <p:cNvCxnSpPr>
            <a:cxnSpLocks/>
            <a:stCxn id="8" idx="6"/>
            <a:endCxn id="18" idx="2"/>
          </p:cNvCxnSpPr>
          <p:nvPr/>
        </p:nvCxnSpPr>
        <p:spPr>
          <a:xfrm>
            <a:off x="6240074" y="1411658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8646502-1469-5832-C166-D47CC9D17EE4}"/>
              </a:ext>
            </a:extLst>
          </p:cNvPr>
          <p:cNvSpPr txBox="1"/>
          <p:nvPr/>
        </p:nvSpPr>
        <p:spPr>
          <a:xfrm>
            <a:off x="1882497" y="1185188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74451-9E8D-CC7D-AA8E-8A87BFE6F7D4}"/>
              </a:ext>
            </a:extLst>
          </p:cNvPr>
          <p:cNvSpPr txBox="1"/>
          <p:nvPr/>
        </p:nvSpPr>
        <p:spPr>
          <a:xfrm>
            <a:off x="1882498" y="2955213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20B123-2564-3867-C4C6-741CB21F0B8D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7505333" y="3122656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1CF418D-57EC-14E5-4B7C-8614F04F44E7}"/>
              </a:ext>
            </a:extLst>
          </p:cNvPr>
          <p:cNvSpPr/>
          <p:nvPr/>
        </p:nvSpPr>
        <p:spPr>
          <a:xfrm>
            <a:off x="9496545" y="3009357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AEF095-B730-CFB8-8572-E716A7F749CB}"/>
              </a:ext>
            </a:extLst>
          </p:cNvPr>
          <p:cNvSpPr txBox="1"/>
          <p:nvPr/>
        </p:nvSpPr>
        <p:spPr>
          <a:xfrm>
            <a:off x="3690478" y="155452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1D9F8D-813A-63F1-62CE-34AB0A887F1C}"/>
              </a:ext>
            </a:extLst>
          </p:cNvPr>
          <p:cNvSpPr txBox="1"/>
          <p:nvPr/>
        </p:nvSpPr>
        <p:spPr>
          <a:xfrm>
            <a:off x="5915690" y="1558732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59399B-FFD3-38F4-CCC6-FB70FE72A961}"/>
              </a:ext>
            </a:extLst>
          </p:cNvPr>
          <p:cNvSpPr txBox="1"/>
          <p:nvPr/>
        </p:nvSpPr>
        <p:spPr>
          <a:xfrm>
            <a:off x="7200533" y="325555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2A6343-F252-5F2F-7077-BF23B80BA9D9}"/>
              </a:ext>
            </a:extLst>
          </p:cNvPr>
          <p:cNvSpPr txBox="1"/>
          <p:nvPr/>
        </p:nvSpPr>
        <p:spPr>
          <a:xfrm>
            <a:off x="9406161" y="325555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367DB7-82CE-D6DA-CA09-E362F40D1E70}"/>
              </a:ext>
            </a:extLst>
          </p:cNvPr>
          <p:cNvSpPr/>
          <p:nvPr/>
        </p:nvSpPr>
        <p:spPr>
          <a:xfrm>
            <a:off x="9496545" y="1295887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507DE1-BDE5-B5E6-DDAB-61716799AFA7}"/>
              </a:ext>
            </a:extLst>
          </p:cNvPr>
          <p:cNvSpPr txBox="1"/>
          <p:nvPr/>
        </p:nvSpPr>
        <p:spPr>
          <a:xfrm>
            <a:off x="9406161" y="1559961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6B89EF-B50B-D256-0630-42A9E7ACF6CD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3590223" y="1407957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C5E7CDD-A9CB-14D2-38EC-44F37679A9ED}"/>
              </a:ext>
            </a:extLst>
          </p:cNvPr>
          <p:cNvSpPr/>
          <p:nvPr/>
        </p:nvSpPr>
        <p:spPr>
          <a:xfrm>
            <a:off x="5122552" y="4343776"/>
            <a:ext cx="540000" cy="540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94A138-38C9-8703-418F-FE1C2C98D8AE}"/>
              </a:ext>
            </a:extLst>
          </p:cNvPr>
          <p:cNvSpPr txBox="1"/>
          <p:nvPr/>
        </p:nvSpPr>
        <p:spPr>
          <a:xfrm>
            <a:off x="5185015" y="444291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0DBEC3-ADE2-A0CF-C2C8-5451E616063A}"/>
              </a:ext>
            </a:extLst>
          </p:cNvPr>
          <p:cNvSpPr txBox="1"/>
          <p:nvPr/>
        </p:nvSpPr>
        <p:spPr>
          <a:xfrm>
            <a:off x="6011184" y="4429110"/>
            <a:ext cx="569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diff</a:t>
            </a:r>
            <a:endParaRPr lang="en-CA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3C6BA7-1822-9143-04FF-9459D72CF104}"/>
              </a:ext>
            </a:extLst>
          </p:cNvPr>
          <p:cNvSpPr txBox="1"/>
          <p:nvPr/>
        </p:nvSpPr>
        <p:spPr>
          <a:xfrm>
            <a:off x="6011184" y="5423083"/>
            <a:ext cx="569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diff</a:t>
            </a:r>
            <a:endParaRPr lang="en-CA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3386FDB-6AF1-BA0F-5352-64F7AF40FE04}"/>
              </a:ext>
            </a:extLst>
          </p:cNvPr>
          <p:cNvSpPr/>
          <p:nvPr/>
        </p:nvSpPr>
        <p:spPr>
          <a:xfrm>
            <a:off x="5122552" y="5323949"/>
            <a:ext cx="540000" cy="540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1E3E6-F434-ACC8-D75D-A5306A20334A}"/>
              </a:ext>
            </a:extLst>
          </p:cNvPr>
          <p:cNvSpPr txBox="1"/>
          <p:nvPr/>
        </p:nvSpPr>
        <p:spPr>
          <a:xfrm>
            <a:off x="5185015" y="542308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0D3B38D-56F3-FECC-6C8E-3BB4505C0545}"/>
              </a:ext>
            </a:extLst>
          </p:cNvPr>
          <p:cNvSpPr/>
          <p:nvPr/>
        </p:nvSpPr>
        <p:spPr>
          <a:xfrm>
            <a:off x="6930533" y="4343776"/>
            <a:ext cx="540000" cy="540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7F9C65-60C0-613B-0F17-808198AFE4BC}"/>
              </a:ext>
            </a:extLst>
          </p:cNvPr>
          <p:cNvSpPr txBox="1"/>
          <p:nvPr/>
        </p:nvSpPr>
        <p:spPr>
          <a:xfrm>
            <a:off x="6992996" y="4442910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010182E-548C-3925-3045-ADA3ADA46169}"/>
              </a:ext>
            </a:extLst>
          </p:cNvPr>
          <p:cNvSpPr/>
          <p:nvPr/>
        </p:nvSpPr>
        <p:spPr>
          <a:xfrm>
            <a:off x="6929345" y="5323949"/>
            <a:ext cx="540000" cy="540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7216C7-892A-845A-994F-F477B73FD74D}"/>
              </a:ext>
            </a:extLst>
          </p:cNvPr>
          <p:cNvSpPr txBox="1"/>
          <p:nvPr/>
        </p:nvSpPr>
        <p:spPr>
          <a:xfrm>
            <a:off x="6991808" y="542308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7C1965-4EE0-97C0-23F4-581A4D356C02}"/>
              </a:ext>
            </a:extLst>
          </p:cNvPr>
          <p:cNvCxnSpPr>
            <a:cxnSpLocks/>
          </p:cNvCxnSpPr>
          <p:nvPr/>
        </p:nvCxnSpPr>
        <p:spPr>
          <a:xfrm>
            <a:off x="7887288" y="4610075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3A0EA51-59E0-09D3-3E79-9FF23E14FD20}"/>
              </a:ext>
            </a:extLst>
          </p:cNvPr>
          <p:cNvSpPr/>
          <p:nvPr/>
        </p:nvSpPr>
        <p:spPr>
          <a:xfrm>
            <a:off x="8734547" y="4340075"/>
            <a:ext cx="540000" cy="540000"/>
          </a:xfrm>
          <a:prstGeom prst="rect">
            <a:avLst/>
          </a:prstGeom>
          <a:ln w="3810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582430-578B-9A26-5539-B4A5CC10DD05}"/>
              </a:ext>
            </a:extLst>
          </p:cNvPr>
          <p:cNvSpPr txBox="1"/>
          <p:nvPr/>
        </p:nvSpPr>
        <p:spPr>
          <a:xfrm>
            <a:off x="8734547" y="4425409"/>
            <a:ext cx="5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dirty="0">
                <a:latin typeface="+mj-lt"/>
              </a:rPr>
              <a:t>Δ</a:t>
            </a:r>
            <a:r>
              <a:rPr lang="en-CA" dirty="0">
                <a:latin typeface="+mj-lt"/>
              </a:rPr>
              <a:t>1</a:t>
            </a:r>
            <a:endParaRPr lang="en-CA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6EDE27-8B83-FF4A-C57B-9E846CCC3C1A}"/>
              </a:ext>
            </a:extLst>
          </p:cNvPr>
          <p:cNvCxnSpPr>
            <a:cxnSpLocks/>
          </p:cNvCxnSpPr>
          <p:nvPr/>
        </p:nvCxnSpPr>
        <p:spPr>
          <a:xfrm>
            <a:off x="7887288" y="5593949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DDD6230-6CC1-AE0B-653B-EA33DDD28BEA}"/>
              </a:ext>
            </a:extLst>
          </p:cNvPr>
          <p:cNvSpPr/>
          <p:nvPr/>
        </p:nvSpPr>
        <p:spPr>
          <a:xfrm>
            <a:off x="8734547" y="5323949"/>
            <a:ext cx="540000" cy="540000"/>
          </a:xfrm>
          <a:prstGeom prst="rect">
            <a:avLst/>
          </a:prstGeom>
          <a:ln w="38100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9D4A26-BC32-D7D7-C2EC-263463A12A2D}"/>
              </a:ext>
            </a:extLst>
          </p:cNvPr>
          <p:cNvSpPr txBox="1"/>
          <p:nvPr/>
        </p:nvSpPr>
        <p:spPr>
          <a:xfrm>
            <a:off x="8734547" y="5409283"/>
            <a:ext cx="5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dirty="0">
                <a:latin typeface="+mj-lt"/>
              </a:rPr>
              <a:t>Δ</a:t>
            </a:r>
            <a:r>
              <a:rPr lang="en-CA" dirty="0">
                <a:latin typeface="+mj-lt"/>
              </a:rPr>
              <a:t>2</a:t>
            </a:r>
            <a:endParaRPr lang="en-CA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D0352B-07B4-207B-341E-6FA85B718135}"/>
              </a:ext>
            </a:extLst>
          </p:cNvPr>
          <p:cNvSpPr txBox="1"/>
          <p:nvPr/>
        </p:nvSpPr>
        <p:spPr>
          <a:xfrm>
            <a:off x="2091531" y="4425409"/>
            <a:ext cx="2083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Current changes</a:t>
            </a:r>
            <a:endParaRPr lang="en-CA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3DCEAD-A714-2702-9427-7088DDF14592}"/>
              </a:ext>
            </a:extLst>
          </p:cNvPr>
          <p:cNvCxnSpPr>
            <a:cxnSpLocks/>
          </p:cNvCxnSpPr>
          <p:nvPr/>
        </p:nvCxnSpPr>
        <p:spPr>
          <a:xfrm>
            <a:off x="4299960" y="4608031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1970637-FE88-348A-F8FF-D156E3D6A6D6}"/>
              </a:ext>
            </a:extLst>
          </p:cNvPr>
          <p:cNvSpPr txBox="1"/>
          <p:nvPr/>
        </p:nvSpPr>
        <p:spPr>
          <a:xfrm>
            <a:off x="2125964" y="5423083"/>
            <a:ext cx="2083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Incoming changes</a:t>
            </a:r>
            <a:endParaRPr lang="en-CA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E90378-A94C-205D-B9BF-98FBE919F5C0}"/>
              </a:ext>
            </a:extLst>
          </p:cNvPr>
          <p:cNvCxnSpPr>
            <a:cxnSpLocks/>
          </p:cNvCxnSpPr>
          <p:nvPr/>
        </p:nvCxnSpPr>
        <p:spPr>
          <a:xfrm>
            <a:off x="4334393" y="5605705"/>
            <a:ext cx="498527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227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CA625-0050-26A4-422F-6D055A772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3493FD-85F1-B253-E231-C14AC334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Scenario 1: No file overlap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3BB15D-B2D6-C9F3-4907-E9B055AC67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54C66D-736A-B92D-D097-4C4308F8F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01" y="787240"/>
            <a:ext cx="3810000" cy="257175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6030FB-7C5E-09DD-A77D-644EA8014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28" y="787240"/>
            <a:ext cx="3810000" cy="257175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54CC73-C0C9-4D40-03E2-256A5D7EC350}"/>
              </a:ext>
            </a:extLst>
          </p:cNvPr>
          <p:cNvCxnSpPr>
            <a:cxnSpLocks/>
          </p:cNvCxnSpPr>
          <p:nvPr/>
        </p:nvCxnSpPr>
        <p:spPr>
          <a:xfrm>
            <a:off x="4112828" y="3435990"/>
            <a:ext cx="0" cy="3371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B605C5-1EC9-717E-D3B3-DA27003CA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01" y="3863557"/>
            <a:ext cx="3810000" cy="257175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B4D248-19E9-3930-3BEB-EE5276433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28" y="3863557"/>
            <a:ext cx="3810000" cy="257175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FF6BBA-8845-7649-C7BA-E802F6F5B329}"/>
              </a:ext>
            </a:extLst>
          </p:cNvPr>
          <p:cNvCxnSpPr>
            <a:cxnSpLocks/>
          </p:cNvCxnSpPr>
          <p:nvPr/>
        </p:nvCxnSpPr>
        <p:spPr>
          <a:xfrm>
            <a:off x="8153833" y="3435990"/>
            <a:ext cx="0" cy="33711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847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B674-7F0D-FF6B-FD8D-0D2059ED6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EFC8CD-8A2F-A285-E08A-531BB424A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Scenario 2: No line overlap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B894FB-044D-1409-DBFD-93BC73A3ED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9D2AF0A-D70E-B984-E20C-8532514F0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5" y="3923777"/>
            <a:ext cx="4667250" cy="2571750"/>
          </a:xfrm>
          <a:prstGeom prst="rect">
            <a:avLst/>
          </a:prstGeom>
        </p:spPr>
      </p:pic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BE7B993-B06A-1323-1B06-A756AB6B8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30" y="894476"/>
            <a:ext cx="4667250" cy="2571750"/>
          </a:xfrm>
          <a:prstGeom prst="rect">
            <a:avLst/>
          </a:prstGeom>
        </p:spPr>
      </p:pic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68E125A-D8E1-6E25-6611-8D8E5FB05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0" y="894476"/>
            <a:ext cx="4667250" cy="25717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F07AD1-3E71-1F54-3B9B-6BC27FC1D710}"/>
              </a:ext>
            </a:extLst>
          </p:cNvPr>
          <p:cNvCxnSpPr>
            <a:cxnSpLocks/>
          </p:cNvCxnSpPr>
          <p:nvPr/>
        </p:nvCxnSpPr>
        <p:spPr>
          <a:xfrm>
            <a:off x="3598745" y="3567960"/>
            <a:ext cx="163630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7CF4B3-6A35-8659-5836-232BFBC9B534}"/>
              </a:ext>
            </a:extLst>
          </p:cNvPr>
          <p:cNvCxnSpPr>
            <a:cxnSpLocks/>
          </p:cNvCxnSpPr>
          <p:nvPr/>
        </p:nvCxnSpPr>
        <p:spPr>
          <a:xfrm flipH="1">
            <a:off x="8429625" y="3586548"/>
            <a:ext cx="231007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241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FBDD5-0C48-82E3-8E90-54494B2F1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6CCC49-8A21-A2ED-9487-1C2662C86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0" y="880472"/>
            <a:ext cx="4667250" cy="2571750"/>
          </a:xfrm>
          <a:prstGeom prst="rect">
            <a:avLst/>
          </a:prstGeom>
        </p:spPr>
      </p:pic>
      <p:pic>
        <p:nvPicPr>
          <p:cNvPr id="13" name="Picture 1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EECAFEB-41B4-D027-2088-BDB421A35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30" y="894476"/>
            <a:ext cx="4667250" cy="25717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53F2C70-D2B8-BB36-FEFA-6DE8D18DB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Scenario 3: Line overlap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B6B197-0EE4-3179-B4C6-C480E93E97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60E749-4AC1-599A-F22E-CE24D618DCCA}"/>
              </a:ext>
            </a:extLst>
          </p:cNvPr>
          <p:cNvCxnSpPr>
            <a:cxnSpLocks/>
          </p:cNvCxnSpPr>
          <p:nvPr/>
        </p:nvCxnSpPr>
        <p:spPr>
          <a:xfrm>
            <a:off x="3598745" y="3567960"/>
            <a:ext cx="163630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CE76FC-2AC5-3006-D2C7-74A1FEA7C150}"/>
              </a:ext>
            </a:extLst>
          </p:cNvPr>
          <p:cNvCxnSpPr>
            <a:cxnSpLocks/>
          </p:cNvCxnSpPr>
          <p:nvPr/>
        </p:nvCxnSpPr>
        <p:spPr>
          <a:xfrm flipH="1">
            <a:off x="8429625" y="3586548"/>
            <a:ext cx="231007" cy="282145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C6A2EF-A492-BD26-9FE7-4A549262E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2" y="3954997"/>
            <a:ext cx="47148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72420-C155-E915-DF65-B7C7D0669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4394D9-633A-AC03-3816-A06EC206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Merge commit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DE66B-C516-130A-EBBB-146FAB33BF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39</a:t>
            </a:fld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6C1A57-AC67-9036-AAE5-FE2531DCAFE0}"/>
              </a:ext>
            </a:extLst>
          </p:cNvPr>
          <p:cNvCxnSpPr>
            <a:cxnSpLocks/>
            <a:stCxn id="33" idx="5"/>
            <a:endCxn id="29" idx="1"/>
          </p:cNvCxnSpPr>
          <p:nvPr/>
        </p:nvCxnSpPr>
        <p:spPr>
          <a:xfrm>
            <a:off x="5102198" y="2190406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2823BE20-E499-5AA2-E162-A9C41B7B5167}"/>
              </a:ext>
            </a:extLst>
          </p:cNvPr>
          <p:cNvSpPr/>
          <p:nvPr/>
        </p:nvSpPr>
        <p:spPr>
          <a:xfrm>
            <a:off x="6178381" y="3718896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4D86075-274A-7B16-BC91-599AD712677D}"/>
              </a:ext>
            </a:extLst>
          </p:cNvPr>
          <p:cNvSpPr/>
          <p:nvPr/>
        </p:nvSpPr>
        <p:spPr>
          <a:xfrm>
            <a:off x="2677255" y="19869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4C276A-614E-7AFC-A280-76BBF19E6EB3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>
            <a:off x="2911255" y="2103974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CF863CD-2C9D-B950-9493-B08E95D956E6}"/>
              </a:ext>
            </a:extLst>
          </p:cNvPr>
          <p:cNvSpPr/>
          <p:nvPr/>
        </p:nvSpPr>
        <p:spPr>
          <a:xfrm>
            <a:off x="4902467" y="1990675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860E45B-73AD-C70F-E0F8-439C027C95A1}"/>
              </a:ext>
            </a:extLst>
          </p:cNvPr>
          <p:cNvCxnSpPr>
            <a:cxnSpLocks/>
            <a:stCxn id="33" idx="6"/>
            <a:endCxn id="43" idx="2"/>
          </p:cNvCxnSpPr>
          <p:nvPr/>
        </p:nvCxnSpPr>
        <p:spPr>
          <a:xfrm>
            <a:off x="5136467" y="2107675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A8E3A5D-60A6-FDD2-B759-4E724E2794E5}"/>
              </a:ext>
            </a:extLst>
          </p:cNvPr>
          <p:cNvSpPr txBox="1"/>
          <p:nvPr/>
        </p:nvSpPr>
        <p:spPr>
          <a:xfrm>
            <a:off x="778890" y="18812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221E08-CF33-0B7A-33A7-FA665480667C}"/>
              </a:ext>
            </a:extLst>
          </p:cNvPr>
          <p:cNvSpPr txBox="1"/>
          <p:nvPr/>
        </p:nvSpPr>
        <p:spPr>
          <a:xfrm>
            <a:off x="778891" y="3651230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2AFF02C-FB65-FF48-EE79-E65F460BEA3D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6401726" y="3818673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3D9ED4A3-AAC5-A111-B173-F982BD54C99B}"/>
              </a:ext>
            </a:extLst>
          </p:cNvPr>
          <p:cNvSpPr/>
          <p:nvPr/>
        </p:nvSpPr>
        <p:spPr>
          <a:xfrm>
            <a:off x="8392938" y="3705374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2987D2-EECD-1325-D325-3D3439B7939B}"/>
              </a:ext>
            </a:extLst>
          </p:cNvPr>
          <p:cNvSpPr txBox="1"/>
          <p:nvPr/>
        </p:nvSpPr>
        <p:spPr>
          <a:xfrm>
            <a:off x="2586871" y="22505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C3504E-5EF9-F336-5ACA-FBE6887C2BBF}"/>
              </a:ext>
            </a:extLst>
          </p:cNvPr>
          <p:cNvSpPr txBox="1"/>
          <p:nvPr/>
        </p:nvSpPr>
        <p:spPr>
          <a:xfrm>
            <a:off x="4812083" y="2254749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724402-273D-65BC-F2DB-7F6AF7BC2EEA}"/>
              </a:ext>
            </a:extLst>
          </p:cNvPr>
          <p:cNvSpPr txBox="1"/>
          <p:nvPr/>
        </p:nvSpPr>
        <p:spPr>
          <a:xfrm>
            <a:off x="6096926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93B571-20AF-007D-A7F1-EF1D56355E03}"/>
              </a:ext>
            </a:extLst>
          </p:cNvPr>
          <p:cNvSpPr txBox="1"/>
          <p:nvPr/>
        </p:nvSpPr>
        <p:spPr>
          <a:xfrm>
            <a:off x="8302554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1A59DF8-C57D-A590-BBE3-74EBFEBC61A3}"/>
              </a:ext>
            </a:extLst>
          </p:cNvPr>
          <p:cNvSpPr/>
          <p:nvPr/>
        </p:nvSpPr>
        <p:spPr>
          <a:xfrm>
            <a:off x="8392938" y="19919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EE7679-1600-9A34-039F-84E2DEC882D5}"/>
              </a:ext>
            </a:extLst>
          </p:cNvPr>
          <p:cNvSpPr txBox="1"/>
          <p:nvPr/>
        </p:nvSpPr>
        <p:spPr>
          <a:xfrm>
            <a:off x="8302554" y="22559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CD431A3-8E0F-528E-9CE2-E4DF9D132FF3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2486616" y="21039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15E2542-30A2-1BD2-9D25-B39BDFD32920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8626938" y="2092598"/>
            <a:ext cx="1991212" cy="370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3D228836-8C77-B574-66C9-6E8F78363FB0}"/>
              </a:ext>
            </a:extLst>
          </p:cNvPr>
          <p:cNvSpPr/>
          <p:nvPr/>
        </p:nvSpPr>
        <p:spPr>
          <a:xfrm>
            <a:off x="10618150" y="1979299"/>
            <a:ext cx="234000" cy="234000"/>
          </a:xfrm>
          <a:prstGeom prst="ellipse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207DB47-7885-8F9C-2F9E-C69E9F22ABA8}"/>
              </a:ext>
            </a:extLst>
          </p:cNvPr>
          <p:cNvCxnSpPr>
            <a:cxnSpLocks/>
            <a:stCxn id="38" idx="6"/>
            <a:endCxn id="47" idx="3"/>
          </p:cNvCxnSpPr>
          <p:nvPr/>
        </p:nvCxnSpPr>
        <p:spPr>
          <a:xfrm flipV="1">
            <a:off x="8626938" y="2179030"/>
            <a:ext cx="2025481" cy="1643344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71253BB-2B73-0C06-8619-806ECE8AD3CA}"/>
              </a:ext>
            </a:extLst>
          </p:cNvPr>
          <p:cNvSpPr txBox="1"/>
          <p:nvPr/>
        </p:nvSpPr>
        <p:spPr>
          <a:xfrm>
            <a:off x="10527766" y="222836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</a:t>
            </a:r>
            <a:endParaRPr lang="en-CA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69E0A9-8B83-55A8-2B23-E6ABB66356C5}"/>
              </a:ext>
            </a:extLst>
          </p:cNvPr>
          <p:cNvSpPr txBox="1"/>
          <p:nvPr/>
        </p:nvSpPr>
        <p:spPr>
          <a:xfrm>
            <a:off x="9622544" y="4622313"/>
            <a:ext cx="21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Merge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onto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r>
              <a:rPr lang="en-CA" dirty="0">
                <a:latin typeface="+mj-lt"/>
              </a:rPr>
              <a:t> with a merge commit</a:t>
            </a:r>
            <a:endParaRPr lang="en-CA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F14A617-72AA-38A6-4B59-330580E5CEB6}"/>
              </a:ext>
            </a:extLst>
          </p:cNvPr>
          <p:cNvSpPr/>
          <p:nvPr/>
        </p:nvSpPr>
        <p:spPr>
          <a:xfrm>
            <a:off x="9622544" y="4622313"/>
            <a:ext cx="219962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E651829-0F08-C689-FEC8-315DBB0801CC}"/>
              </a:ext>
            </a:extLst>
          </p:cNvPr>
          <p:cNvCxnSpPr>
            <a:cxnSpLocks/>
          </p:cNvCxnSpPr>
          <p:nvPr/>
        </p:nvCxnSpPr>
        <p:spPr>
          <a:xfrm flipH="1" flipV="1">
            <a:off x="10735149" y="2693402"/>
            <a:ext cx="9926" cy="1753468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08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22FD9-1464-9C8C-DCB8-61C5856B1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37ADCD-F30F-408D-71E8-1F70B1A3A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Git Basics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07D796-0118-5158-D65B-C087282352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29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EAC7E-9E7A-C8E3-65D3-81F3DA1DC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ECBDBD-513E-D552-801D-B2243ECB9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Merge Commits vs. Rebase Merging vs. Squash Merging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1F2BA5-4E95-CEA4-19E4-4FA4A41135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45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B911F-02F7-FF84-2EC0-709B26688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6E8EDE-1AA8-15A5-8A24-85891966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Merge commits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091BC8-FD1D-2266-B24F-D84D6645AB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41</a:t>
            </a:fld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E642648-12AC-0281-3A82-82DB24EC9741}"/>
              </a:ext>
            </a:extLst>
          </p:cNvPr>
          <p:cNvCxnSpPr>
            <a:cxnSpLocks/>
            <a:stCxn id="81" idx="5"/>
            <a:endCxn id="78" idx="1"/>
          </p:cNvCxnSpPr>
          <p:nvPr/>
        </p:nvCxnSpPr>
        <p:spPr>
          <a:xfrm>
            <a:off x="5102198" y="2190406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6F7F54BF-8B2D-0313-BC25-310DE648227C}"/>
              </a:ext>
            </a:extLst>
          </p:cNvPr>
          <p:cNvSpPr/>
          <p:nvPr/>
        </p:nvSpPr>
        <p:spPr>
          <a:xfrm>
            <a:off x="6178381" y="3718896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BFB847F-4FB4-90B6-3F89-2D0BCD8C66CF}"/>
              </a:ext>
            </a:extLst>
          </p:cNvPr>
          <p:cNvSpPr/>
          <p:nvPr/>
        </p:nvSpPr>
        <p:spPr>
          <a:xfrm>
            <a:off x="2677255" y="19869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D6F7FC0-B70F-464D-FF0F-A5E5A3A9F689}"/>
              </a:ext>
            </a:extLst>
          </p:cNvPr>
          <p:cNvCxnSpPr>
            <a:cxnSpLocks/>
            <a:stCxn id="79" idx="6"/>
            <a:endCxn id="81" idx="2"/>
          </p:cNvCxnSpPr>
          <p:nvPr/>
        </p:nvCxnSpPr>
        <p:spPr>
          <a:xfrm>
            <a:off x="2911255" y="2103974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C3569A25-DD8E-E56A-0FB1-54B5EC83ACDB}"/>
              </a:ext>
            </a:extLst>
          </p:cNvPr>
          <p:cNvSpPr/>
          <p:nvPr/>
        </p:nvSpPr>
        <p:spPr>
          <a:xfrm>
            <a:off x="4902467" y="1990675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4D5BCAD-760A-FBFB-FFF6-D7AD6B025DC4}"/>
              </a:ext>
            </a:extLst>
          </p:cNvPr>
          <p:cNvCxnSpPr>
            <a:cxnSpLocks/>
            <a:stCxn id="81" idx="6"/>
            <a:endCxn id="91" idx="2"/>
          </p:cNvCxnSpPr>
          <p:nvPr/>
        </p:nvCxnSpPr>
        <p:spPr>
          <a:xfrm>
            <a:off x="5136467" y="2107675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469E146-4F19-1868-7101-139920F723B3}"/>
              </a:ext>
            </a:extLst>
          </p:cNvPr>
          <p:cNvSpPr txBox="1"/>
          <p:nvPr/>
        </p:nvSpPr>
        <p:spPr>
          <a:xfrm>
            <a:off x="778890" y="18812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D6F4614-EA8F-D156-6E03-64A67A73087A}"/>
              </a:ext>
            </a:extLst>
          </p:cNvPr>
          <p:cNvSpPr txBox="1"/>
          <p:nvPr/>
        </p:nvSpPr>
        <p:spPr>
          <a:xfrm>
            <a:off x="778891" y="3651230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72884C0-A7FF-C4DB-0DDD-4DFEAB48277A}"/>
              </a:ext>
            </a:extLst>
          </p:cNvPr>
          <p:cNvCxnSpPr>
            <a:cxnSpLocks/>
            <a:endCxn id="86" idx="2"/>
          </p:cNvCxnSpPr>
          <p:nvPr/>
        </p:nvCxnSpPr>
        <p:spPr>
          <a:xfrm>
            <a:off x="6401726" y="3818673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264F295F-DB12-3651-B538-9B2E6314C27D}"/>
              </a:ext>
            </a:extLst>
          </p:cNvPr>
          <p:cNvSpPr/>
          <p:nvPr/>
        </p:nvSpPr>
        <p:spPr>
          <a:xfrm>
            <a:off x="8392938" y="3705374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624450A-0B93-0EBC-8F3B-49FA652F9388}"/>
              </a:ext>
            </a:extLst>
          </p:cNvPr>
          <p:cNvSpPr txBox="1"/>
          <p:nvPr/>
        </p:nvSpPr>
        <p:spPr>
          <a:xfrm>
            <a:off x="2586871" y="22505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96CECD9-8B96-0771-4697-7EEFCFE7E03E}"/>
              </a:ext>
            </a:extLst>
          </p:cNvPr>
          <p:cNvSpPr txBox="1"/>
          <p:nvPr/>
        </p:nvSpPr>
        <p:spPr>
          <a:xfrm>
            <a:off x="4812083" y="2254749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7419369-C0E4-5B89-C19C-237F3781E2E0}"/>
              </a:ext>
            </a:extLst>
          </p:cNvPr>
          <p:cNvSpPr txBox="1"/>
          <p:nvPr/>
        </p:nvSpPr>
        <p:spPr>
          <a:xfrm>
            <a:off x="6096926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447A21E-983B-6C69-55CB-2E650C7DEC52}"/>
              </a:ext>
            </a:extLst>
          </p:cNvPr>
          <p:cNvSpPr txBox="1"/>
          <p:nvPr/>
        </p:nvSpPr>
        <p:spPr>
          <a:xfrm>
            <a:off x="8302554" y="395157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A7B841D-1FA2-330E-89C4-9EAA9816D1B2}"/>
              </a:ext>
            </a:extLst>
          </p:cNvPr>
          <p:cNvSpPr/>
          <p:nvPr/>
        </p:nvSpPr>
        <p:spPr>
          <a:xfrm>
            <a:off x="8392938" y="19919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D40FF97-B7F7-8049-F3B7-51C7E1E6FCAC}"/>
              </a:ext>
            </a:extLst>
          </p:cNvPr>
          <p:cNvSpPr txBox="1"/>
          <p:nvPr/>
        </p:nvSpPr>
        <p:spPr>
          <a:xfrm>
            <a:off x="8302554" y="22559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1160B73-F3EA-11BA-3FE4-26FBAE6B3EEC}"/>
              </a:ext>
            </a:extLst>
          </p:cNvPr>
          <p:cNvCxnSpPr>
            <a:cxnSpLocks/>
            <a:endCxn id="79" idx="2"/>
          </p:cNvCxnSpPr>
          <p:nvPr/>
        </p:nvCxnSpPr>
        <p:spPr>
          <a:xfrm>
            <a:off x="2486616" y="21039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F3912F8-36D1-8FF0-682B-AB1533B28E3D}"/>
              </a:ext>
            </a:extLst>
          </p:cNvPr>
          <p:cNvCxnSpPr>
            <a:cxnSpLocks/>
            <a:endCxn id="95" idx="2"/>
          </p:cNvCxnSpPr>
          <p:nvPr/>
        </p:nvCxnSpPr>
        <p:spPr>
          <a:xfrm>
            <a:off x="8626938" y="2092598"/>
            <a:ext cx="1991212" cy="370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7C1C3139-FEEE-DC36-2B00-EC81160CA350}"/>
              </a:ext>
            </a:extLst>
          </p:cNvPr>
          <p:cNvSpPr/>
          <p:nvPr/>
        </p:nvSpPr>
        <p:spPr>
          <a:xfrm>
            <a:off x="10618150" y="1979299"/>
            <a:ext cx="234000" cy="234000"/>
          </a:xfrm>
          <a:prstGeom prst="ellipse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D9D619E-F363-2C42-0B9C-6C4EDCA8C6C1}"/>
              </a:ext>
            </a:extLst>
          </p:cNvPr>
          <p:cNvCxnSpPr>
            <a:cxnSpLocks/>
            <a:stCxn id="86" idx="6"/>
            <a:endCxn id="95" idx="3"/>
          </p:cNvCxnSpPr>
          <p:nvPr/>
        </p:nvCxnSpPr>
        <p:spPr>
          <a:xfrm flipV="1">
            <a:off x="8626938" y="2179030"/>
            <a:ext cx="2025481" cy="1643344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AD721D75-FC75-9257-6B56-2F1E2A7D2567}"/>
              </a:ext>
            </a:extLst>
          </p:cNvPr>
          <p:cNvSpPr txBox="1"/>
          <p:nvPr/>
        </p:nvSpPr>
        <p:spPr>
          <a:xfrm>
            <a:off x="10527766" y="2228364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</a:t>
            </a:r>
            <a:endParaRPr lang="en-CA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16CD404-498F-D674-8B45-B1DF8628D528}"/>
              </a:ext>
            </a:extLst>
          </p:cNvPr>
          <p:cNvSpPr txBox="1"/>
          <p:nvPr/>
        </p:nvSpPr>
        <p:spPr>
          <a:xfrm>
            <a:off x="9622544" y="4622313"/>
            <a:ext cx="21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Merge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onto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r>
              <a:rPr lang="en-CA" dirty="0">
                <a:latin typeface="+mj-lt"/>
              </a:rPr>
              <a:t> with a merge commit</a:t>
            </a:r>
            <a:endParaRPr lang="en-CA" dirty="0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DA46AFC3-EA2D-316B-4510-3426D0C34C38}"/>
              </a:ext>
            </a:extLst>
          </p:cNvPr>
          <p:cNvSpPr/>
          <p:nvPr/>
        </p:nvSpPr>
        <p:spPr>
          <a:xfrm>
            <a:off x="9622544" y="4622313"/>
            <a:ext cx="219962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C1C19B0-9EE3-F41C-A4F6-A69FFEEA4168}"/>
              </a:ext>
            </a:extLst>
          </p:cNvPr>
          <p:cNvCxnSpPr>
            <a:cxnSpLocks/>
          </p:cNvCxnSpPr>
          <p:nvPr/>
        </p:nvCxnSpPr>
        <p:spPr>
          <a:xfrm flipH="1" flipV="1">
            <a:off x="10735149" y="2693402"/>
            <a:ext cx="9926" cy="1753468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73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98C55-0214-4986-82C2-0B88D62AB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AA28C9-119E-372B-F632-7FD2095F8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Rebase merging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E40E98-E378-E12F-D9A3-157F839CC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AADBD28-F1FE-7F84-97B9-6315A73F3BF2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E898B7-2440-480A-BF1F-ECF231DF06B5}"/>
              </a:ext>
            </a:extLst>
          </p:cNvPr>
          <p:cNvSpPr/>
          <p:nvPr/>
        </p:nvSpPr>
        <p:spPr>
          <a:xfrm>
            <a:off x="3780862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2F4932-5941-FF95-2ECB-23F5721FDBF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014862" y="5652374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4488976-EA7B-B376-358F-BE4E00979883}"/>
              </a:ext>
            </a:extLst>
          </p:cNvPr>
          <p:cNvSpPr/>
          <p:nvPr/>
        </p:nvSpPr>
        <p:spPr>
          <a:xfrm>
            <a:off x="5264619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B7E78-C4F8-BF05-172C-A124DCF11B87}"/>
              </a:ext>
            </a:extLst>
          </p:cNvPr>
          <p:cNvSpPr txBox="1"/>
          <p:nvPr/>
        </p:nvSpPr>
        <p:spPr>
          <a:xfrm>
            <a:off x="1882497" y="54296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E8AC34-65E9-FDE1-8CF3-0AA27C8443F0}"/>
              </a:ext>
            </a:extLst>
          </p:cNvPr>
          <p:cNvSpPr txBox="1"/>
          <p:nvPr/>
        </p:nvSpPr>
        <p:spPr>
          <a:xfrm>
            <a:off x="3690478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CAA59A-C5D8-9999-36A5-2E6F1F79BE9B}"/>
              </a:ext>
            </a:extLst>
          </p:cNvPr>
          <p:cNvSpPr txBox="1"/>
          <p:nvPr/>
        </p:nvSpPr>
        <p:spPr>
          <a:xfrm>
            <a:off x="5174235" y="579944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9143AB-08EF-AC2E-BDCD-6F149EB9F689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590223" y="56523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A23DDB9-BADC-1A2D-E54A-BB266D3BA83C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5515899" y="5651863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A0648F8-DA07-4293-1BFE-7E66A94C2E0B}"/>
              </a:ext>
            </a:extLst>
          </p:cNvPr>
          <p:cNvSpPr/>
          <p:nvPr/>
        </p:nvSpPr>
        <p:spPr>
          <a:xfrm>
            <a:off x="6765656" y="553486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4E1932-D90C-40B9-2B68-BD6C7A9FDB1B}"/>
              </a:ext>
            </a:extLst>
          </p:cNvPr>
          <p:cNvSpPr txBox="1"/>
          <p:nvPr/>
        </p:nvSpPr>
        <p:spPr>
          <a:xfrm>
            <a:off x="6675272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B0F6A6-5BC3-323B-FAED-93D37B91645C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6999656" y="5651863"/>
            <a:ext cx="1249757" cy="0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93E11A-B919-3037-924B-E40AEBA28251}"/>
              </a:ext>
            </a:extLst>
          </p:cNvPr>
          <p:cNvSpPr/>
          <p:nvPr/>
        </p:nvSpPr>
        <p:spPr>
          <a:xfrm>
            <a:off x="8249413" y="553486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D0ACA8-5893-E1BF-4C62-77CC61076CF0}"/>
              </a:ext>
            </a:extLst>
          </p:cNvPr>
          <p:cNvSpPr txBox="1"/>
          <p:nvPr/>
        </p:nvSpPr>
        <p:spPr>
          <a:xfrm>
            <a:off x="8159029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X’</a:t>
            </a:r>
            <a:endParaRPr lang="en-CA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251B71-50EE-A12A-0347-3EC0384C4D84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8500693" y="5651863"/>
            <a:ext cx="1249757" cy="0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2C36573-D509-6B41-D025-39C2F3556BFC}"/>
              </a:ext>
            </a:extLst>
          </p:cNvPr>
          <p:cNvSpPr/>
          <p:nvPr/>
        </p:nvSpPr>
        <p:spPr>
          <a:xfrm>
            <a:off x="9750450" y="553486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BFAC3B-E741-101F-367C-7CD84341C362}"/>
              </a:ext>
            </a:extLst>
          </p:cNvPr>
          <p:cNvSpPr txBox="1"/>
          <p:nvPr/>
        </p:nvSpPr>
        <p:spPr>
          <a:xfrm>
            <a:off x="9660066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Y’</a:t>
            </a:r>
            <a:endParaRPr lang="en-CA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653B8F3-89E7-0635-E83C-393F4A8E5C55}"/>
              </a:ext>
            </a:extLst>
          </p:cNvPr>
          <p:cNvCxnSpPr>
            <a:cxnSpLocks/>
            <a:stCxn id="41" idx="5"/>
            <a:endCxn id="38" idx="1"/>
          </p:cNvCxnSpPr>
          <p:nvPr/>
        </p:nvCxnSpPr>
        <p:spPr>
          <a:xfrm>
            <a:off x="6205805" y="1244135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E496288-D791-FD6E-3A1B-08C23728FD6E}"/>
              </a:ext>
            </a:extLst>
          </p:cNvPr>
          <p:cNvSpPr/>
          <p:nvPr/>
        </p:nvSpPr>
        <p:spPr>
          <a:xfrm>
            <a:off x="7281988" y="2772625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D9618EE-459F-C812-74DD-8D6D488FE8CD}"/>
              </a:ext>
            </a:extLst>
          </p:cNvPr>
          <p:cNvSpPr/>
          <p:nvPr/>
        </p:nvSpPr>
        <p:spPr>
          <a:xfrm>
            <a:off x="3780862" y="104070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61EB16E-CF02-11A3-60F2-332E88721A87}"/>
              </a:ext>
            </a:extLst>
          </p:cNvPr>
          <p:cNvCxnSpPr>
            <a:cxnSpLocks/>
            <a:stCxn id="39" idx="6"/>
            <a:endCxn id="41" idx="2"/>
          </p:cNvCxnSpPr>
          <p:nvPr/>
        </p:nvCxnSpPr>
        <p:spPr>
          <a:xfrm>
            <a:off x="4014862" y="1157703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0CD03EC-FCF3-B95E-371D-573D3C72F8E2}"/>
              </a:ext>
            </a:extLst>
          </p:cNvPr>
          <p:cNvSpPr/>
          <p:nvPr/>
        </p:nvSpPr>
        <p:spPr>
          <a:xfrm>
            <a:off x="6006074" y="10444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FD9D77A-56A1-7019-0777-C83BE9B76E8E}"/>
              </a:ext>
            </a:extLst>
          </p:cNvPr>
          <p:cNvCxnSpPr>
            <a:cxnSpLocks/>
            <a:stCxn id="41" idx="6"/>
            <a:endCxn id="51" idx="2"/>
          </p:cNvCxnSpPr>
          <p:nvPr/>
        </p:nvCxnSpPr>
        <p:spPr>
          <a:xfrm>
            <a:off x="6240074" y="1161404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023E6B7-771F-315E-C2E8-1F20D2187049}"/>
              </a:ext>
            </a:extLst>
          </p:cNvPr>
          <p:cNvSpPr txBox="1"/>
          <p:nvPr/>
        </p:nvSpPr>
        <p:spPr>
          <a:xfrm>
            <a:off x="1882497" y="934934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22C8DF-54FD-D7A9-8396-0EFDF379D8C7}"/>
              </a:ext>
            </a:extLst>
          </p:cNvPr>
          <p:cNvSpPr txBox="1"/>
          <p:nvPr/>
        </p:nvSpPr>
        <p:spPr>
          <a:xfrm>
            <a:off x="1882498" y="2704959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A3276F5-376F-C959-0B75-F784C1B197CF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7505333" y="2872402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B6748937-E0E7-308C-C526-862A6D682FE2}"/>
              </a:ext>
            </a:extLst>
          </p:cNvPr>
          <p:cNvSpPr/>
          <p:nvPr/>
        </p:nvSpPr>
        <p:spPr>
          <a:xfrm>
            <a:off x="9496545" y="275910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D0E15D-96C2-6B44-18BD-D190A7E44497}"/>
              </a:ext>
            </a:extLst>
          </p:cNvPr>
          <p:cNvSpPr txBox="1"/>
          <p:nvPr/>
        </p:nvSpPr>
        <p:spPr>
          <a:xfrm>
            <a:off x="3690478" y="1304266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CA6B29-8C29-2846-DE3E-6C92718050B2}"/>
              </a:ext>
            </a:extLst>
          </p:cNvPr>
          <p:cNvSpPr txBox="1"/>
          <p:nvPr/>
        </p:nvSpPr>
        <p:spPr>
          <a:xfrm>
            <a:off x="5915690" y="13084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347DEC-C356-E672-40FA-235E5427D233}"/>
              </a:ext>
            </a:extLst>
          </p:cNvPr>
          <p:cNvSpPr txBox="1"/>
          <p:nvPr/>
        </p:nvSpPr>
        <p:spPr>
          <a:xfrm>
            <a:off x="7200533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78A109-C7E6-72CE-F477-2CF8180C6CE9}"/>
              </a:ext>
            </a:extLst>
          </p:cNvPr>
          <p:cNvSpPr txBox="1"/>
          <p:nvPr/>
        </p:nvSpPr>
        <p:spPr>
          <a:xfrm>
            <a:off x="9406161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51CF63D-4D86-FD7C-B697-EBC47B9B4E94}"/>
              </a:ext>
            </a:extLst>
          </p:cNvPr>
          <p:cNvSpPr/>
          <p:nvPr/>
        </p:nvSpPr>
        <p:spPr>
          <a:xfrm>
            <a:off x="9496545" y="104563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20FA6BD-2DC6-6AF3-E6F8-C1353F2214D8}"/>
              </a:ext>
            </a:extLst>
          </p:cNvPr>
          <p:cNvSpPr txBox="1"/>
          <p:nvPr/>
        </p:nvSpPr>
        <p:spPr>
          <a:xfrm>
            <a:off x="9406161" y="130970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C9EAB21-CAFC-C5FB-1342-8F10F4B0E7C2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3590223" y="1157703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46AB6F8-731A-AC3B-90F0-7AE4775B026E}"/>
              </a:ext>
            </a:extLst>
          </p:cNvPr>
          <p:cNvCxnSpPr>
            <a:cxnSpLocks/>
          </p:cNvCxnSpPr>
          <p:nvPr/>
        </p:nvCxnSpPr>
        <p:spPr>
          <a:xfrm flipH="1">
            <a:off x="6513188" y="3413755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1E4BF00-D32D-6DA0-8FA5-945556481BB4}"/>
              </a:ext>
            </a:extLst>
          </p:cNvPr>
          <p:cNvCxnSpPr>
            <a:cxnSpLocks/>
          </p:cNvCxnSpPr>
          <p:nvPr/>
        </p:nvCxnSpPr>
        <p:spPr>
          <a:xfrm flipH="1">
            <a:off x="6500674" y="4937234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C334430-80C3-BC80-48FC-4E098FB41DE6}"/>
              </a:ext>
            </a:extLst>
          </p:cNvPr>
          <p:cNvSpPr txBox="1"/>
          <p:nvPr/>
        </p:nvSpPr>
        <p:spPr>
          <a:xfrm>
            <a:off x="5422633" y="3848507"/>
            <a:ext cx="2199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Append commits in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onto the front of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endParaRPr lang="en-CA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39E0D73-0744-2E3D-0ACD-9DE8E4FAB430}"/>
              </a:ext>
            </a:extLst>
          </p:cNvPr>
          <p:cNvSpPr/>
          <p:nvPr/>
        </p:nvSpPr>
        <p:spPr>
          <a:xfrm>
            <a:off x="5422633" y="3848507"/>
            <a:ext cx="219962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4243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752D0-A702-1088-AFCB-772165EF4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72CFCD-BCB1-01C0-B44C-D5F1070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Squash merging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EF4CE1-A4FE-8BFB-62DC-B3B92C8A43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803B0A8-84A5-1C23-9EE3-2871AE850930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9F5BAE-708B-B2FB-409C-04F0CF0B8E6D}"/>
              </a:ext>
            </a:extLst>
          </p:cNvPr>
          <p:cNvSpPr/>
          <p:nvPr/>
        </p:nvSpPr>
        <p:spPr>
          <a:xfrm>
            <a:off x="3780862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ED47F5-B0C6-5928-58B7-EA88877BD9D5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014862" y="5652374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FC31624-5ABB-DD69-DEE6-9DC2E008F915}"/>
              </a:ext>
            </a:extLst>
          </p:cNvPr>
          <p:cNvSpPr/>
          <p:nvPr/>
        </p:nvSpPr>
        <p:spPr>
          <a:xfrm>
            <a:off x="5264619" y="553537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50BDF-AA96-A752-DE5F-9828F127755B}"/>
              </a:ext>
            </a:extLst>
          </p:cNvPr>
          <p:cNvSpPr txBox="1"/>
          <p:nvPr/>
        </p:nvSpPr>
        <p:spPr>
          <a:xfrm>
            <a:off x="1882497" y="5429605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38460E-F120-4BE4-FFE8-5BCC531C2571}"/>
              </a:ext>
            </a:extLst>
          </p:cNvPr>
          <p:cNvSpPr txBox="1"/>
          <p:nvPr/>
        </p:nvSpPr>
        <p:spPr>
          <a:xfrm>
            <a:off x="3690478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94CD0D-7DED-79DD-1DA2-ADF14340B02B}"/>
              </a:ext>
            </a:extLst>
          </p:cNvPr>
          <p:cNvSpPr txBox="1"/>
          <p:nvPr/>
        </p:nvSpPr>
        <p:spPr>
          <a:xfrm>
            <a:off x="5174235" y="579944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092524-6CE7-650E-621B-BFD11C8F930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590223" y="5652374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0EEE75-7B39-C938-7FE7-61F36F650FFB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5515899" y="5651863"/>
            <a:ext cx="1249757" cy="0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9F2DD57-8057-B6CB-7D13-B1D7D9B1EE02}"/>
              </a:ext>
            </a:extLst>
          </p:cNvPr>
          <p:cNvSpPr/>
          <p:nvPr/>
        </p:nvSpPr>
        <p:spPr>
          <a:xfrm>
            <a:off x="6765656" y="553486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4C68E6-03CF-2120-296D-6CEE3BB64C35}"/>
              </a:ext>
            </a:extLst>
          </p:cNvPr>
          <p:cNvSpPr txBox="1"/>
          <p:nvPr/>
        </p:nvSpPr>
        <p:spPr>
          <a:xfrm>
            <a:off x="6675272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62D8C0-F609-36AC-A850-0C30497FC36F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6999656" y="5651863"/>
            <a:ext cx="1249757" cy="0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1DA7671-73A5-CFC5-6BC9-9F30DC447B06}"/>
              </a:ext>
            </a:extLst>
          </p:cNvPr>
          <p:cNvSpPr/>
          <p:nvPr/>
        </p:nvSpPr>
        <p:spPr>
          <a:xfrm>
            <a:off x="8249413" y="5534863"/>
            <a:ext cx="234000" cy="234000"/>
          </a:xfrm>
          <a:prstGeom prst="ellipse">
            <a:avLst/>
          </a:prstGeom>
          <a:ln w="38100"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1CAE35-B002-9A87-BD34-2BF028A62F5E}"/>
              </a:ext>
            </a:extLst>
          </p:cNvPr>
          <p:cNvSpPr txBox="1"/>
          <p:nvPr/>
        </p:nvSpPr>
        <p:spPr>
          <a:xfrm>
            <a:off x="8159029" y="579893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D</a:t>
            </a:r>
            <a:endParaRPr lang="en-CA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663E649-644B-4104-3AEF-9A4848D0BD3E}"/>
              </a:ext>
            </a:extLst>
          </p:cNvPr>
          <p:cNvCxnSpPr>
            <a:cxnSpLocks/>
            <a:stCxn id="41" idx="5"/>
            <a:endCxn id="38" idx="1"/>
          </p:cNvCxnSpPr>
          <p:nvPr/>
        </p:nvCxnSpPr>
        <p:spPr>
          <a:xfrm>
            <a:off x="6205805" y="1244135"/>
            <a:ext cx="1110452" cy="1562759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7A88078-9276-89E4-01DF-E92443EFDB9F}"/>
              </a:ext>
            </a:extLst>
          </p:cNvPr>
          <p:cNvSpPr/>
          <p:nvPr/>
        </p:nvSpPr>
        <p:spPr>
          <a:xfrm>
            <a:off x="7281988" y="2772625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1AD6A5D-761E-210E-D998-DFA26EFAD667}"/>
              </a:ext>
            </a:extLst>
          </p:cNvPr>
          <p:cNvSpPr/>
          <p:nvPr/>
        </p:nvSpPr>
        <p:spPr>
          <a:xfrm>
            <a:off x="3780862" y="104070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39A24B6-95AF-D72D-A799-D92C9114BA26}"/>
              </a:ext>
            </a:extLst>
          </p:cNvPr>
          <p:cNvCxnSpPr>
            <a:cxnSpLocks/>
            <a:stCxn id="39" idx="6"/>
            <a:endCxn id="41" idx="2"/>
          </p:cNvCxnSpPr>
          <p:nvPr/>
        </p:nvCxnSpPr>
        <p:spPr>
          <a:xfrm>
            <a:off x="4014862" y="1157703"/>
            <a:ext cx="1991212" cy="3701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A00A852-6372-AAE5-E23C-3018B5D55E77}"/>
              </a:ext>
            </a:extLst>
          </p:cNvPr>
          <p:cNvSpPr/>
          <p:nvPr/>
        </p:nvSpPr>
        <p:spPr>
          <a:xfrm>
            <a:off x="6006074" y="1044404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22483BE-5AEF-EFB2-0E25-FFA71EAEFFC3}"/>
              </a:ext>
            </a:extLst>
          </p:cNvPr>
          <p:cNvCxnSpPr>
            <a:cxnSpLocks/>
            <a:stCxn id="41" idx="6"/>
            <a:endCxn id="51" idx="2"/>
          </p:cNvCxnSpPr>
          <p:nvPr/>
        </p:nvCxnSpPr>
        <p:spPr>
          <a:xfrm>
            <a:off x="6240074" y="1161404"/>
            <a:ext cx="3256471" cy="1229"/>
          </a:xfrm>
          <a:prstGeom prst="line">
            <a:avLst/>
          </a:prstGeom>
          <a:ln w="38100">
            <a:solidFill>
              <a:srgbClr val="F05A2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C3D4431-D0AF-1409-DBDF-F3AE1754C9E5}"/>
              </a:ext>
            </a:extLst>
          </p:cNvPr>
          <p:cNvSpPr txBox="1"/>
          <p:nvPr/>
        </p:nvSpPr>
        <p:spPr>
          <a:xfrm>
            <a:off x="1882497" y="934934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F05A28"/>
                </a:solidFill>
                <a:latin typeface="+mj-lt"/>
              </a:rPr>
              <a:t>main</a:t>
            </a:r>
            <a:endParaRPr lang="en-CA" i="1" dirty="0">
              <a:solidFill>
                <a:srgbClr val="F05A28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1AC63A-ABE2-446C-3F22-6F865B7C52BA}"/>
              </a:ext>
            </a:extLst>
          </p:cNvPr>
          <p:cNvSpPr txBox="1"/>
          <p:nvPr/>
        </p:nvSpPr>
        <p:spPr>
          <a:xfrm>
            <a:off x="1882498" y="2704959"/>
            <a:ext cx="139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i="1" dirty="0">
                <a:solidFill>
                  <a:srgbClr val="9B4C9C"/>
                </a:solidFill>
                <a:latin typeface="+mj-lt"/>
              </a:rPr>
              <a:t>fix/bug-123</a:t>
            </a:r>
            <a:endParaRPr lang="en-CA" i="1" dirty="0">
              <a:solidFill>
                <a:srgbClr val="9B4C9C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6D57D23-06C7-7763-6560-214FAFFD46B8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7505333" y="2872402"/>
            <a:ext cx="1991212" cy="3701"/>
          </a:xfrm>
          <a:prstGeom prst="line">
            <a:avLst/>
          </a:prstGeom>
          <a:ln w="38100">
            <a:solidFill>
              <a:srgbClr val="9B4C9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8C2E015F-AE39-721A-DC4B-6E1C0C6D3034}"/>
              </a:ext>
            </a:extLst>
          </p:cNvPr>
          <p:cNvSpPr/>
          <p:nvPr/>
        </p:nvSpPr>
        <p:spPr>
          <a:xfrm>
            <a:off x="9496545" y="2759103"/>
            <a:ext cx="234000" cy="234000"/>
          </a:xfrm>
          <a:prstGeom prst="ellipse">
            <a:avLst/>
          </a:prstGeom>
          <a:ln w="38100">
            <a:solidFill>
              <a:srgbClr val="9B4C9C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6D357B-E17A-C2DB-64CC-5AF28DAD55DA}"/>
              </a:ext>
            </a:extLst>
          </p:cNvPr>
          <p:cNvSpPr txBox="1"/>
          <p:nvPr/>
        </p:nvSpPr>
        <p:spPr>
          <a:xfrm>
            <a:off x="3690478" y="1304266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A</a:t>
            </a:r>
            <a:endParaRPr lang="en-CA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0D3E25-F23A-64EB-2852-D692BF9B6701}"/>
              </a:ext>
            </a:extLst>
          </p:cNvPr>
          <p:cNvSpPr txBox="1"/>
          <p:nvPr/>
        </p:nvSpPr>
        <p:spPr>
          <a:xfrm>
            <a:off x="5915690" y="1308478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B</a:t>
            </a:r>
            <a:endParaRPr lang="en-CA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E3974D-EF0A-18BF-E7C9-128AA08798C1}"/>
              </a:ext>
            </a:extLst>
          </p:cNvPr>
          <p:cNvSpPr txBox="1"/>
          <p:nvPr/>
        </p:nvSpPr>
        <p:spPr>
          <a:xfrm>
            <a:off x="7200533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X</a:t>
            </a:r>
            <a:endParaRPr lang="en-CA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9477E7-7EEF-6D5C-3B6D-21BCA8221152}"/>
              </a:ext>
            </a:extLst>
          </p:cNvPr>
          <p:cNvSpPr txBox="1"/>
          <p:nvPr/>
        </p:nvSpPr>
        <p:spPr>
          <a:xfrm>
            <a:off x="9406161" y="3005303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Y</a:t>
            </a:r>
            <a:endParaRPr lang="en-CA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ABE68E6-E079-A7FF-C276-FC9CBCA30225}"/>
              </a:ext>
            </a:extLst>
          </p:cNvPr>
          <p:cNvSpPr/>
          <p:nvPr/>
        </p:nvSpPr>
        <p:spPr>
          <a:xfrm>
            <a:off x="9496545" y="1045633"/>
            <a:ext cx="234000" cy="234000"/>
          </a:xfrm>
          <a:prstGeom prst="ellipse">
            <a:avLst/>
          </a:prstGeom>
          <a:ln w="38100">
            <a:solidFill>
              <a:srgbClr val="F05A2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C3C7AF-C7BF-5BCF-AF64-A95F0564E812}"/>
              </a:ext>
            </a:extLst>
          </p:cNvPr>
          <p:cNvSpPr txBox="1"/>
          <p:nvPr/>
        </p:nvSpPr>
        <p:spPr>
          <a:xfrm>
            <a:off x="9406161" y="1309707"/>
            <a:ext cx="41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</a:t>
            </a:r>
            <a:endParaRPr lang="en-CA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4F08956-2505-12F5-631F-CB8FF9BF87E2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3590223" y="1157703"/>
            <a:ext cx="190639" cy="0"/>
          </a:xfrm>
          <a:prstGeom prst="line">
            <a:avLst/>
          </a:prstGeom>
          <a:ln w="38100">
            <a:solidFill>
              <a:srgbClr val="F05A28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DC53B82-078C-8D38-7B7F-598243D0FD3B}"/>
              </a:ext>
            </a:extLst>
          </p:cNvPr>
          <p:cNvCxnSpPr>
            <a:cxnSpLocks/>
          </p:cNvCxnSpPr>
          <p:nvPr/>
        </p:nvCxnSpPr>
        <p:spPr>
          <a:xfrm flipH="1">
            <a:off x="6513188" y="3413755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FEB5E38-D4F8-1123-BB52-42A922831948}"/>
              </a:ext>
            </a:extLst>
          </p:cNvPr>
          <p:cNvCxnSpPr>
            <a:cxnSpLocks/>
          </p:cNvCxnSpPr>
          <p:nvPr/>
        </p:nvCxnSpPr>
        <p:spPr>
          <a:xfrm flipH="1">
            <a:off x="6500674" y="4937234"/>
            <a:ext cx="9259" cy="32478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2FFCBFD-B21C-5863-D7BC-FE0950AFE8A2}"/>
              </a:ext>
            </a:extLst>
          </p:cNvPr>
          <p:cNvSpPr txBox="1"/>
          <p:nvPr/>
        </p:nvSpPr>
        <p:spPr>
          <a:xfrm>
            <a:off x="4649614" y="3866092"/>
            <a:ext cx="37121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Combine commits in </a:t>
            </a:r>
            <a:r>
              <a:rPr lang="en-CA" dirty="0">
                <a:solidFill>
                  <a:srgbClr val="9B4C9C"/>
                </a:solidFill>
                <a:latin typeface="+mj-lt"/>
              </a:rPr>
              <a:t>fix/bug-123 </a:t>
            </a:r>
            <a:r>
              <a:rPr lang="en-CA" dirty="0">
                <a:latin typeface="+mj-lt"/>
              </a:rPr>
              <a:t>into a single commit and append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onto the front of </a:t>
            </a:r>
            <a:r>
              <a:rPr lang="en-CA" dirty="0">
                <a:solidFill>
                  <a:srgbClr val="F05A28"/>
                </a:solidFill>
                <a:latin typeface="+mj-lt"/>
              </a:rPr>
              <a:t>main</a:t>
            </a:r>
            <a:endParaRPr lang="en-CA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501DCE2-D3B0-B14E-22A5-3F13757B550C}"/>
              </a:ext>
            </a:extLst>
          </p:cNvPr>
          <p:cNvSpPr/>
          <p:nvPr/>
        </p:nvSpPr>
        <p:spPr>
          <a:xfrm>
            <a:off x="4649615" y="3866092"/>
            <a:ext cx="3721367" cy="923330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0082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B8E66-6FB4-1972-B1F2-AE5C1CD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046E53-3808-6D7A-1E83-990EDD0B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Pull request settings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BA546-9B8B-40D2-61DB-3ECD742290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9BB0004-3A37-DAE8-5895-4C3F8F4EF702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62E1C8-7BCE-C334-7874-FA72F46E06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384" y="862411"/>
            <a:ext cx="8353232" cy="54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89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7B8A0-D409-49B8-76A9-504CA7976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B87CFD-F737-8F20-C73F-6CAB5900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Pull request merge options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21787B-D835-66C3-7764-B0FA6749B8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D26F9FE-FB45-10FD-AF41-CA74E059DD33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4814B1-56FA-3218-0448-571683ECA2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60" y="932427"/>
            <a:ext cx="8850208" cy="54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3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D2D0D-2A7C-248F-7CE4-19C03E6B3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355EF3-F948-820A-E1CF-C780ADDC6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Tips and Tricks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7385CF-A7AF-EB88-7247-D7230FC316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734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99DF1-8C77-4B34-3D59-BBBE091D2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967691-5848-F021-A38E-D3B2BF2C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Stashing changes temporarily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308D91-B168-34C3-34F7-164D6C6D35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C3216E9-E268-18A5-B84F-47548C87D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1061360"/>
            <a:ext cx="10502900" cy="513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2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4591A-A81A-F95F-6A1F-50D46D016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B53009-9DF2-F9B4-452E-2E26F833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Configs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4C2C52-20CF-2974-B439-5B5A45CD5F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Scopes of configuration</a:t>
            </a:r>
          </a:p>
          <a:p>
            <a:pPr lvl="1"/>
            <a:r>
              <a:rPr lang="en-CA" dirty="0">
                <a:latin typeface="+mj-lt"/>
              </a:rPr>
              <a:t>System: System-wide configuration</a:t>
            </a:r>
          </a:p>
          <a:p>
            <a:pPr lvl="2"/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C:\Program Files\Git\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etc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\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gitconfig</a:t>
            </a:r>
            <a:endParaRPr kumimoji="0" lang="fr-FR" sz="1800" b="0" u="none" strike="noStrike" kern="120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lvl="2"/>
            <a:r>
              <a:rPr kumimoji="0" lang="da-DK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/etc/gitconfig</a:t>
            </a:r>
          </a:p>
          <a:p>
            <a:pPr lvl="2"/>
            <a:endParaRPr lang="en-CA" dirty="0">
              <a:latin typeface="+mj-lt"/>
            </a:endParaRPr>
          </a:p>
          <a:p>
            <a:pPr lvl="2"/>
            <a:endParaRPr lang="en-CA" dirty="0">
              <a:latin typeface="+mj-lt"/>
            </a:endParaRPr>
          </a:p>
          <a:p>
            <a:pPr lvl="1"/>
            <a:r>
              <a:rPr lang="en-CA" dirty="0">
                <a:latin typeface="+mj-lt"/>
              </a:rPr>
              <a:t>Global: User specific configuration</a:t>
            </a:r>
          </a:p>
          <a:p>
            <a:pPr lvl="2"/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C:\Users\&lt;user&gt;\.gitconfig</a:t>
            </a:r>
          </a:p>
          <a:p>
            <a:pPr lvl="2"/>
            <a:r>
              <a:rPr kumimoji="0" lang="da-DK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/home/&lt;user&gt;/.gitconfig</a:t>
            </a:r>
          </a:p>
          <a:p>
            <a:pPr lvl="1"/>
            <a:endParaRPr lang="en-CA" dirty="0">
              <a:latin typeface="+mj-lt"/>
            </a:endParaRPr>
          </a:p>
          <a:p>
            <a:pPr lvl="1"/>
            <a:endParaRPr lang="en-CA" dirty="0">
              <a:latin typeface="+mj-lt"/>
            </a:endParaRPr>
          </a:p>
          <a:p>
            <a:pPr lvl="1"/>
            <a:r>
              <a:rPr lang="en-CA" dirty="0">
                <a:latin typeface="+mj-lt"/>
              </a:rPr>
              <a:t>Local: Repository specific configuration</a:t>
            </a:r>
          </a:p>
          <a:p>
            <a:pPr lvl="2"/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fr-FR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git_repo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&gt;/.git/config</a:t>
            </a:r>
            <a:endParaRPr lang="en-CA" dirty="0">
              <a:latin typeface="+mj-lt"/>
            </a:endParaRPr>
          </a:p>
          <a:p>
            <a:pPr lvl="2"/>
            <a:endParaRPr lang="en-CA" dirty="0">
              <a:latin typeface="+mj-lt"/>
            </a:endParaRPr>
          </a:p>
          <a:p>
            <a:pPr lvl="2"/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Git Config Docs: </a:t>
            </a:r>
            <a:r>
              <a:rPr lang="en-CA" dirty="0">
                <a:latin typeface="+mj-lt"/>
                <a:hlinkClick r:id="rId2"/>
              </a:rPr>
              <a:t>https://git-scm.com/docs/git-config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C01CDC-5FC1-67D2-95A3-D3B5152DCB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0C36A1-9AA8-91C2-7B2D-D3410DBA95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07" y="1944729"/>
            <a:ext cx="5415815" cy="2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93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8FE4-3E07-BD1B-5BEA-A367E354D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AB0491-9711-819B-9B07-9728978E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Without auto setup remote branch config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017FA8-3518-D752-F2DB-8C05B050AF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EFAB89B-68A5-D6EE-2E48-745FD35F1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99" y="1088293"/>
            <a:ext cx="9584201" cy="505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91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4E448-430C-5535-715E-6B694E3B4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79CA57-AB98-4370-4742-2B5E1B8F71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01B16A-A91F-41A2-7DD1-E1A49AECE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1" y="752669"/>
            <a:ext cx="10377677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+mj-lt"/>
              </a:rPr>
              <a:t>Let’s do this once …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+mj-lt"/>
              </a:rPr>
              <a:t>Install Git on your PC: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+mj-lt"/>
                <a:hlinkClick r:id="rId2"/>
              </a:rPr>
              <a:t>https://git-scm.com/downloads</a:t>
            </a:r>
            <a:endParaRPr lang="en-US" dirty="0">
              <a:latin typeface="+mj-lt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+mj-lt"/>
              </a:rPr>
              <a:t>Setup your name and email in your Git config: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373A597-BDEE-9113-0E1D-760B48D127C5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Let’s get setup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CA18A8A-4FD1-38BD-6343-8C2E7A40E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65" y="3142544"/>
            <a:ext cx="7332201" cy="253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92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D8167-8A7D-828C-8A20-D20C365C9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D2064B-8019-CE38-261D-4670D3E24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With auto setup remote branch config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9CE8DA-4025-8661-2823-9234A4ACE8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521C2B9-C4D3-3316-46EA-4422C5399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12" y="1020277"/>
            <a:ext cx="8496575" cy="2728949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F28BB3-AFB7-5B62-8179-40D7D87DE6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91" y="3946486"/>
            <a:ext cx="5457415" cy="248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551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567AC-C488-E668-91F7-8BE8DDF8B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77FA3A-C9F7-4EF9-4F50-563BD6A5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Alias to undo commits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0753C-6B3C-040D-340F-BD869A5FC8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45EFFC6-3674-0ECD-56F8-5A171F412760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C04A88F-377A-0EAF-21B0-D9079A4B8D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80" y="2413111"/>
            <a:ext cx="4299844" cy="2242987"/>
          </a:xfrm>
          <a:prstGeom prst="rect">
            <a:avLst/>
          </a:prstGeom>
        </p:spPr>
      </p:pic>
      <p:pic>
        <p:nvPicPr>
          <p:cNvPr id="10" name="Picture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A203A6C-4850-FC43-4970-739A6C54EC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91" y="882435"/>
            <a:ext cx="6973705" cy="530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27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ADB7E-F007-511E-4E96-64ABCAC91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F511A2-3923-0C96-EDEF-841B5F61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Alias to search all commits for a message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700C1E-CF2D-561D-0A24-EA0A97A05C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A1D6BDF-5D87-CBBE-8D2C-5BA1C7E81DBD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D994D4E-5F4E-7F51-1F2A-CAD720265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738" y="918194"/>
            <a:ext cx="9032524" cy="2385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BC5F08-830E-6303-F4D2-648B97E76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344" y="3483422"/>
            <a:ext cx="7771311" cy="289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71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1078B-2057-12FD-6835-1DF045D65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069ACC-97C3-DA66-F5B0-A2F1DDEB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Large File Storage (LFS)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F37FB-0B3D-FDC6-C237-3A31445130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DBFF748-29D1-B6AE-8E4C-B5F8D619849B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B514F24-2CFD-844B-2651-BA81154A74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414147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rgbClr val="1670FF"/>
                </a:solidFill>
                <a:latin typeface="+mj-lt"/>
              </a:rPr>
              <a:t>Open-source Git extension for versioning large files!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↪ Git LFS handles large files by storing references to the file in the repository, but not the actual file itself.</a:t>
            </a: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Install</a:t>
            </a:r>
            <a:r>
              <a:rPr lang="en-CA" dirty="0">
                <a:latin typeface="+mj-lt"/>
              </a:rPr>
              <a:t>: Run 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lfs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install</a:t>
            </a:r>
            <a:r>
              <a:rPr lang="en-CA" dirty="0">
                <a:latin typeface="+mj-lt"/>
              </a:rPr>
              <a:t> on your PC.</a:t>
            </a: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Track File Types</a:t>
            </a:r>
            <a:r>
              <a:rPr lang="en-CA" dirty="0">
                <a:latin typeface="+mj-lt"/>
              </a:rPr>
              <a:t>: Run 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lfs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track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"*.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psd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Track .gitattributes: 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 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</a:t>
            </a:r>
            <a:r>
              <a:rPr kumimoji="0" lang="fr-FR" sz="1800" b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.</a:t>
            </a:r>
            <a:r>
              <a:rPr kumimoji="0" lang="fr-FR" sz="1800" b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gitattributes</a:t>
            </a:r>
            <a:endParaRPr lang="en-CA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b="1" dirty="0">
                <a:latin typeface="+mj-lt"/>
              </a:rPr>
              <a:t>Use Git as normal!</a:t>
            </a: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>
              <a:buFont typeface="+mj-lt"/>
              <a:buAutoNum type="arabicPeriod"/>
            </a:pPr>
            <a:endParaRPr lang="en-CA" b="1" dirty="0"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</a:rPr>
              <a:t>Git LFS Docs: </a:t>
            </a:r>
            <a:r>
              <a:rPr lang="en-CA" dirty="0">
                <a:latin typeface="+mj-lt"/>
                <a:hlinkClick r:id="rId2"/>
              </a:rPr>
              <a:t>https://git-lfs.com/</a:t>
            </a:r>
            <a:endParaRPr lang="en-CA" dirty="0">
              <a:latin typeface="+mj-lt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E4BC26-83B0-9F43-DF73-8D858ADC30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05" y="2052922"/>
            <a:ext cx="4528872" cy="179822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781C50-53E0-9EA3-C0F2-B65CE9C52878}"/>
              </a:ext>
            </a:extLst>
          </p:cNvPr>
          <p:cNvCxnSpPr>
            <a:cxnSpLocks/>
          </p:cNvCxnSpPr>
          <p:nvPr/>
        </p:nvCxnSpPr>
        <p:spPr>
          <a:xfrm>
            <a:off x="5852161" y="2942411"/>
            <a:ext cx="1035465" cy="0"/>
          </a:xfrm>
          <a:prstGeom prst="line">
            <a:avLst/>
          </a:prstGeom>
          <a:ln w="38100">
            <a:solidFill>
              <a:srgbClr val="167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922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BE543-F825-2F67-5981-F6609EF53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4A42A7-430F-BB16-908D-234BAA164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B02BBD-6206-5B4A-BFB6-AD1D2B6D52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88BE6D8-E5E3-89B8-C438-6795CBB5C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949" y="741145"/>
            <a:ext cx="6984102" cy="569416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282DFEE5-91B4-257D-41F8-6C787C1E971A}"/>
              </a:ext>
            </a:extLst>
          </p:cNvPr>
          <p:cNvSpPr/>
          <p:nvPr/>
        </p:nvSpPr>
        <p:spPr>
          <a:xfrm>
            <a:off x="3465095" y="2156059"/>
            <a:ext cx="3301465" cy="96252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6F3ECEDC-A1AF-73D4-BA5C-6E2DA9E77A5E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 flipV="1">
            <a:off x="3465095" y="2637322"/>
            <a:ext cx="12700" cy="2541070"/>
          </a:xfrm>
          <a:prstGeom prst="bentConnector4">
            <a:avLst>
              <a:gd name="adj1" fmla="val 9568417"/>
              <a:gd name="adj2" fmla="val 1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836AE10-BFE1-E5D2-E532-A15AC1BEDAA3}"/>
              </a:ext>
            </a:extLst>
          </p:cNvPr>
          <p:cNvSpPr txBox="1"/>
          <p:nvPr/>
        </p:nvSpPr>
        <p:spPr>
          <a:xfrm>
            <a:off x="6695488" y="2206435"/>
            <a:ext cx="112473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000" dirty="0"/>
              <a:t>🚨</a:t>
            </a:r>
          </a:p>
        </p:txBody>
      </p:sp>
    </p:spTree>
    <p:extLst>
      <p:ext uri="{BB962C8B-B14F-4D97-AF65-F5344CB8AC3E}">
        <p14:creationId xmlns:p14="http://schemas.microsoft.com/office/powerpoint/2010/main" val="843073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87F3F-39B1-07D8-4BE0-B9281D480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7385D5-7F22-BD75-399A-B7BC48043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49" y="774834"/>
            <a:ext cx="8885251" cy="575191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1AE7849-CD37-7041-66AE-7DD99990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8E10F9-F962-D53D-B24A-122A898159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F9A17-994C-1F5A-0659-FF9C73CF0E0A}"/>
              </a:ext>
            </a:extLst>
          </p:cNvPr>
          <p:cNvSpPr/>
          <p:nvPr/>
        </p:nvSpPr>
        <p:spPr>
          <a:xfrm>
            <a:off x="1476375" y="4639376"/>
            <a:ext cx="9210675" cy="169486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87929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08FA9-CA97-C92A-70C9-B0B9015A1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BA58A2-F0FE-2548-737B-576C68C7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8B622D-1F14-1C25-4ECB-0989CB289B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9880B-13F0-407F-B9B4-A16BA6779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239" y="813335"/>
            <a:ext cx="8509522" cy="56219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B75BFB-B3A2-D30F-A5EC-0E0819409FD4}"/>
              </a:ext>
            </a:extLst>
          </p:cNvPr>
          <p:cNvSpPr/>
          <p:nvPr/>
        </p:nvSpPr>
        <p:spPr>
          <a:xfrm>
            <a:off x="2572153" y="4419601"/>
            <a:ext cx="2142722" cy="2476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3FECE7-BB0F-000C-27B9-464119CDB02D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1636295" y="4543426"/>
            <a:ext cx="935858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40AE023-895C-E90A-1438-776EA7DFDE6F}"/>
              </a:ext>
            </a:extLst>
          </p:cNvPr>
          <p:cNvCxnSpPr>
            <a:cxnSpLocks/>
          </p:cNvCxnSpPr>
          <p:nvPr/>
        </p:nvCxnSpPr>
        <p:spPr>
          <a:xfrm flipV="1">
            <a:off x="1636295" y="4524375"/>
            <a:ext cx="0" cy="769522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E809BBB-AA53-D5E4-2363-6F907C422D96}"/>
              </a:ext>
            </a:extLst>
          </p:cNvPr>
          <p:cNvCxnSpPr>
            <a:cxnSpLocks/>
          </p:cNvCxnSpPr>
          <p:nvPr/>
        </p:nvCxnSpPr>
        <p:spPr>
          <a:xfrm>
            <a:off x="1619252" y="5293897"/>
            <a:ext cx="78405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9253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36C2C-610E-7487-5EBA-19514587C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A98C62C-7744-3CF2-7425-DD9E7414D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30" y="912233"/>
            <a:ext cx="10175766" cy="541736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053D1A3-CE8F-71BC-81BF-50A704C4C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CA224F-BBB7-D25F-46A5-1E1FDFE7C3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E5C5CC-A76A-4F2F-B5A7-13C113C00E33}"/>
              </a:ext>
            </a:extLst>
          </p:cNvPr>
          <p:cNvSpPr/>
          <p:nvPr/>
        </p:nvSpPr>
        <p:spPr>
          <a:xfrm>
            <a:off x="1817671" y="2432264"/>
            <a:ext cx="4364054" cy="97758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66552C2-B900-33D5-9599-374C689ECBF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14375" y="2921057"/>
            <a:ext cx="1103296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1D2508-D9F8-D98C-A485-60380A4D30A3}"/>
              </a:ext>
            </a:extLst>
          </p:cNvPr>
          <p:cNvCxnSpPr>
            <a:cxnSpLocks/>
          </p:cNvCxnSpPr>
          <p:nvPr/>
        </p:nvCxnSpPr>
        <p:spPr>
          <a:xfrm flipV="1">
            <a:off x="723900" y="2911632"/>
            <a:ext cx="0" cy="2586674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BE6BB8-9E54-9020-E2FC-721F57A3AD25}"/>
              </a:ext>
            </a:extLst>
          </p:cNvPr>
          <p:cNvCxnSpPr>
            <a:cxnSpLocks/>
          </p:cNvCxnSpPr>
          <p:nvPr/>
        </p:nvCxnSpPr>
        <p:spPr>
          <a:xfrm>
            <a:off x="714375" y="5479634"/>
            <a:ext cx="9174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306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C7199-C802-EA70-D0B7-709D64FA5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37452C-E72B-543C-D046-48AA7674B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40" y="933536"/>
            <a:ext cx="10334320" cy="550177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3CF514-8306-8E86-8665-50B6C6C1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61C349-81AA-DE71-30F1-6F3EB5433B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BDD512-DE36-3082-910B-011CC6DC9535}"/>
              </a:ext>
            </a:extLst>
          </p:cNvPr>
          <p:cNvSpPr/>
          <p:nvPr/>
        </p:nvSpPr>
        <p:spPr>
          <a:xfrm>
            <a:off x="1827196" y="2486125"/>
            <a:ext cx="4364054" cy="97758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8E1415-07C5-0D50-2264-1C8151BFD20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23900" y="2974918"/>
            <a:ext cx="1103296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40CE190-A5CC-06F1-A014-6D885733CFA1}"/>
              </a:ext>
            </a:extLst>
          </p:cNvPr>
          <p:cNvCxnSpPr>
            <a:cxnSpLocks/>
          </p:cNvCxnSpPr>
          <p:nvPr/>
        </p:nvCxnSpPr>
        <p:spPr>
          <a:xfrm flipV="1">
            <a:off x="723900" y="2965293"/>
            <a:ext cx="17045" cy="3050198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91B6DD1-F039-F503-301E-F86E59576E41}"/>
              </a:ext>
            </a:extLst>
          </p:cNvPr>
          <p:cNvCxnSpPr>
            <a:cxnSpLocks/>
          </p:cNvCxnSpPr>
          <p:nvPr/>
        </p:nvCxnSpPr>
        <p:spPr>
          <a:xfrm>
            <a:off x="707231" y="6015491"/>
            <a:ext cx="9511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2918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D0841-D4F9-8FE8-0A6E-98BB8C108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3900F16-0F48-B9BD-DA81-95B267160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53" y="1024091"/>
            <a:ext cx="9857894" cy="52514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F280C2B-9D06-4A46-344F-20905E9EC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0C8732-78D8-3955-7C8C-067C4F8DC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B42623-C9B9-CEF5-E654-648D29D69B6E}"/>
              </a:ext>
            </a:extLst>
          </p:cNvPr>
          <p:cNvSpPr/>
          <p:nvPr/>
        </p:nvSpPr>
        <p:spPr>
          <a:xfrm>
            <a:off x="1995337" y="2501490"/>
            <a:ext cx="2913547" cy="94676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936DB5-9E26-CEAD-FEBB-F48A45C45DBF}"/>
              </a:ext>
            </a:extLst>
          </p:cNvPr>
          <p:cNvSpPr txBox="1"/>
          <p:nvPr/>
        </p:nvSpPr>
        <p:spPr>
          <a:xfrm>
            <a:off x="4933164" y="2567226"/>
            <a:ext cx="112473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000" dirty="0"/>
              <a:t>🚨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41AC82-62CB-A99F-9692-0E77F1AFA7DA}"/>
              </a:ext>
            </a:extLst>
          </p:cNvPr>
          <p:cNvCxnSpPr>
            <a:cxnSpLocks/>
          </p:cNvCxnSpPr>
          <p:nvPr/>
        </p:nvCxnSpPr>
        <p:spPr>
          <a:xfrm flipV="1">
            <a:off x="866273" y="2966320"/>
            <a:ext cx="1129064" cy="855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26F581-D253-6FE9-4F3A-A046289A607B}"/>
              </a:ext>
            </a:extLst>
          </p:cNvPr>
          <p:cNvCxnSpPr>
            <a:cxnSpLocks/>
          </p:cNvCxnSpPr>
          <p:nvPr/>
        </p:nvCxnSpPr>
        <p:spPr>
          <a:xfrm flipV="1">
            <a:off x="866273" y="2966320"/>
            <a:ext cx="17045" cy="2936799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4729D7-4791-E0C6-30CE-F781337A4C6D}"/>
              </a:ext>
            </a:extLst>
          </p:cNvPr>
          <p:cNvCxnSpPr>
            <a:cxnSpLocks/>
          </p:cNvCxnSpPr>
          <p:nvPr/>
        </p:nvCxnSpPr>
        <p:spPr>
          <a:xfrm>
            <a:off x="866273" y="5881765"/>
            <a:ext cx="9511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443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9C8A3-E924-4DF8-20B9-BDB5C0DA6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CBC5EC-0868-A1A6-F060-B59409C3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Setup a new project with Git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1C7CD9-B0B8-A1D9-11AD-BF33301163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3CE21AA-76B0-EC78-9015-3678C420D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90" y="1211108"/>
            <a:ext cx="10818419" cy="465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165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BF5C6-0ACA-FA1C-4CC6-BEA72CFDC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8FD7DF-6A56-405B-0945-D09DB3DDB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bisect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ECCF2F-64B0-F023-85D7-C16C2A82DC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D9F98-E543-AE79-0A35-2ADC5C22D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034" y="902841"/>
            <a:ext cx="8751931" cy="56239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208B2A7-A5BD-3A10-8FB1-CDA30321B3D6}"/>
              </a:ext>
            </a:extLst>
          </p:cNvPr>
          <p:cNvSpPr/>
          <p:nvPr/>
        </p:nvSpPr>
        <p:spPr>
          <a:xfrm>
            <a:off x="2466975" y="1933600"/>
            <a:ext cx="2913547" cy="861774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3E9CE5-8D9E-798F-309A-897CF310F552}"/>
              </a:ext>
            </a:extLst>
          </p:cNvPr>
          <p:cNvSpPr txBox="1"/>
          <p:nvPr/>
        </p:nvSpPr>
        <p:spPr>
          <a:xfrm>
            <a:off x="5398780" y="1933600"/>
            <a:ext cx="112473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000" dirty="0"/>
              <a:t>🚨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D73221-790F-2234-A6A9-3F1175ADB17D}"/>
              </a:ext>
            </a:extLst>
          </p:cNvPr>
          <p:cNvCxnSpPr>
            <a:cxnSpLocks/>
          </p:cNvCxnSpPr>
          <p:nvPr/>
        </p:nvCxnSpPr>
        <p:spPr>
          <a:xfrm flipV="1">
            <a:off x="1337911" y="2398430"/>
            <a:ext cx="1129064" cy="855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D71A6A-E29A-C976-DB4F-EEB043AF10BB}"/>
              </a:ext>
            </a:extLst>
          </p:cNvPr>
          <p:cNvCxnSpPr>
            <a:cxnSpLocks/>
          </p:cNvCxnSpPr>
          <p:nvPr/>
        </p:nvCxnSpPr>
        <p:spPr>
          <a:xfrm flipV="1">
            <a:off x="1337911" y="2398430"/>
            <a:ext cx="17045" cy="2828414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A9F778-A2B9-28B9-C842-271DBC5070E1}"/>
              </a:ext>
            </a:extLst>
          </p:cNvPr>
          <p:cNvCxnSpPr>
            <a:cxnSpLocks/>
          </p:cNvCxnSpPr>
          <p:nvPr/>
        </p:nvCxnSpPr>
        <p:spPr>
          <a:xfrm>
            <a:off x="1337911" y="5207267"/>
            <a:ext cx="139566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0476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CD55E-8B9D-EA25-2FD2-9FB9270F4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773871-2275-69F0-3FC1-674026C4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hooks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88A09D-AAC3-AAE9-0266-FCB030F4A1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94D38E-303C-3D0D-E99D-EBDE1F8851AE}"/>
              </a:ext>
            </a:extLst>
          </p:cNvPr>
          <p:cNvGrpSpPr/>
          <p:nvPr/>
        </p:nvGrpSpPr>
        <p:grpSpPr>
          <a:xfrm>
            <a:off x="1443566" y="2657653"/>
            <a:ext cx="1635368" cy="1726331"/>
            <a:chOff x="1718897" y="3179885"/>
            <a:chExt cx="1635368" cy="172633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96E52AF-7110-982B-3E8B-B7CDF0B5F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96581" y="3179885"/>
              <a:ext cx="1080000" cy="108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DCE5AD-41FB-5B52-E3F0-C3395B2DDD9D}"/>
                </a:ext>
              </a:extLst>
            </p:cNvPr>
            <p:cNvSpPr txBox="1"/>
            <p:nvPr/>
          </p:nvSpPr>
          <p:spPr>
            <a:xfrm>
              <a:off x="1718897" y="4259885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1670FF"/>
                  </a:solidFill>
                  <a:latin typeface="+mj-lt"/>
                </a:rPr>
                <a:t>WORKING</a:t>
              </a:r>
              <a:br>
                <a:rPr lang="en-CA" dirty="0">
                  <a:latin typeface="+mj-lt"/>
                </a:rPr>
              </a:br>
              <a:r>
                <a:rPr lang="en-CA" dirty="0">
                  <a:latin typeface="+mj-lt"/>
                </a:rPr>
                <a:t>DIRECTORY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A37F0D3-37EA-955D-9B2F-9E42A783BF71}"/>
              </a:ext>
            </a:extLst>
          </p:cNvPr>
          <p:cNvGrpSpPr/>
          <p:nvPr/>
        </p:nvGrpSpPr>
        <p:grpSpPr>
          <a:xfrm>
            <a:off x="3981617" y="2657653"/>
            <a:ext cx="1635368" cy="1726331"/>
            <a:chOff x="4130920" y="3949143"/>
            <a:chExt cx="1635368" cy="172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1D183B-1FB6-40C0-1389-26972E3E39F9}"/>
                </a:ext>
              </a:extLst>
            </p:cNvPr>
            <p:cNvSpPr txBox="1"/>
            <p:nvPr/>
          </p:nvSpPr>
          <p:spPr>
            <a:xfrm>
              <a:off x="4130920" y="5029143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00B050"/>
                  </a:solidFill>
                  <a:latin typeface="+mj-lt"/>
                </a:rPr>
                <a:t>STAGING</a:t>
              </a:r>
              <a:br>
                <a:rPr lang="en-CA" dirty="0">
                  <a:latin typeface="+mj-lt"/>
                </a:rPr>
              </a:br>
              <a:r>
                <a:rPr lang="en-CA" dirty="0">
                  <a:latin typeface="+mj-lt"/>
                </a:rPr>
                <a:t>AREA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2D85B01-FBD4-0FEB-BF12-FFFD5B175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08604" y="3949143"/>
              <a:ext cx="1080000" cy="10800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8E1F9F-E849-9F6A-E0A1-FFA6B580713D}"/>
              </a:ext>
            </a:extLst>
          </p:cNvPr>
          <p:cNvGrpSpPr/>
          <p:nvPr/>
        </p:nvGrpSpPr>
        <p:grpSpPr>
          <a:xfrm>
            <a:off x="9057717" y="2657653"/>
            <a:ext cx="1635368" cy="1726331"/>
            <a:chOff x="8487514" y="3179885"/>
            <a:chExt cx="1635368" cy="172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E7AFFE-BEA3-D72A-907A-C3D6F1B1F0F8}"/>
                </a:ext>
              </a:extLst>
            </p:cNvPr>
            <p:cNvSpPr txBox="1"/>
            <p:nvPr/>
          </p:nvSpPr>
          <p:spPr>
            <a:xfrm>
              <a:off x="8487514" y="4259885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F05A28"/>
                  </a:solidFill>
                  <a:latin typeface="+mj-lt"/>
                </a:rPr>
                <a:t>REMOTE</a:t>
              </a:r>
              <a:br>
                <a:rPr lang="en-CA" dirty="0">
                  <a:solidFill>
                    <a:srgbClr val="F05A28"/>
                  </a:solidFill>
                  <a:latin typeface="+mj-lt"/>
                </a:rPr>
              </a:br>
              <a:r>
                <a:rPr lang="en-CA" dirty="0">
                  <a:latin typeface="+mj-lt"/>
                </a:rPr>
                <a:t>REPO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2C5C688-BA0C-D2A0-08F6-FF4B5DE8D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5198" y="3179885"/>
              <a:ext cx="1080000" cy="10800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306E20-C758-5ED0-B861-0413348A99DA}"/>
              </a:ext>
            </a:extLst>
          </p:cNvPr>
          <p:cNvGrpSpPr/>
          <p:nvPr/>
        </p:nvGrpSpPr>
        <p:grpSpPr>
          <a:xfrm>
            <a:off x="6519667" y="2694487"/>
            <a:ext cx="1635368" cy="1725680"/>
            <a:chOff x="6542943" y="3503701"/>
            <a:chExt cx="1635368" cy="17256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64DCD4-EFC4-497C-CBDE-9A17E116244B}"/>
                </a:ext>
              </a:extLst>
            </p:cNvPr>
            <p:cNvSpPr txBox="1"/>
            <p:nvPr/>
          </p:nvSpPr>
          <p:spPr>
            <a:xfrm>
              <a:off x="6542943" y="4583050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9B4C9C"/>
                  </a:solidFill>
                  <a:latin typeface="+mj-lt"/>
                </a:rPr>
                <a:t>LOCAL</a:t>
              </a:r>
              <a:br>
                <a:rPr lang="en-CA" dirty="0">
                  <a:solidFill>
                    <a:srgbClr val="9B4C9C"/>
                  </a:solidFill>
                  <a:latin typeface="+mj-lt"/>
                </a:rPr>
              </a:br>
              <a:r>
                <a:rPr lang="en-CA" dirty="0">
                  <a:latin typeface="+mj-lt"/>
                </a:rPr>
                <a:t>REPO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DD7C14B-6C72-78BA-C9CA-999622ABB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20627" y="3503701"/>
              <a:ext cx="1080000" cy="1080000"/>
            </a:xfrm>
            <a:prstGeom prst="rect">
              <a:avLst/>
            </a:prstGeom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6B28616-1BC9-A85D-BEA0-52DB17B05E27}"/>
              </a:ext>
            </a:extLst>
          </p:cNvPr>
          <p:cNvCxnSpPr>
            <a:cxnSpLocks/>
          </p:cNvCxnSpPr>
          <p:nvPr/>
        </p:nvCxnSpPr>
        <p:spPr>
          <a:xfrm>
            <a:off x="5676261" y="3277567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A20AC4-34C8-4F43-EFB0-DDBF2F7E82D7}"/>
              </a:ext>
            </a:extLst>
          </p:cNvPr>
          <p:cNvCxnSpPr>
            <a:cxnSpLocks/>
          </p:cNvCxnSpPr>
          <p:nvPr/>
        </p:nvCxnSpPr>
        <p:spPr>
          <a:xfrm>
            <a:off x="3148480" y="3277567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087DCE-126A-F384-11B6-6EBEC05B3601}"/>
              </a:ext>
            </a:extLst>
          </p:cNvPr>
          <p:cNvCxnSpPr>
            <a:cxnSpLocks/>
          </p:cNvCxnSpPr>
          <p:nvPr/>
        </p:nvCxnSpPr>
        <p:spPr>
          <a:xfrm>
            <a:off x="8135182" y="3277566"/>
            <a:ext cx="90268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E4C977-2363-8ED7-6E18-17EF40CAB8DE}"/>
              </a:ext>
            </a:extLst>
          </p:cNvPr>
          <p:cNvSpPr txBox="1"/>
          <p:nvPr/>
        </p:nvSpPr>
        <p:spPr>
          <a:xfrm>
            <a:off x="7812830" y="4861170"/>
            <a:ext cx="154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pre-push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A896B4-418F-9C7B-F234-8A6442C02255}"/>
              </a:ext>
            </a:extLst>
          </p:cNvPr>
          <p:cNvSpPr txBox="1"/>
          <p:nvPr/>
        </p:nvSpPr>
        <p:spPr>
          <a:xfrm>
            <a:off x="5352912" y="4856334"/>
            <a:ext cx="154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</a:rPr>
              <a:t>pre-commit</a:t>
            </a:r>
            <a:endParaRPr lang="en-CA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52FE56F-AA82-CE73-C707-6596B369B7F9}"/>
              </a:ext>
            </a:extLst>
          </p:cNvPr>
          <p:cNvSpPr/>
          <p:nvPr/>
        </p:nvSpPr>
        <p:spPr>
          <a:xfrm>
            <a:off x="3534211" y="3205566"/>
            <a:ext cx="144000" cy="144000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E569433-E7D0-3E3D-2FE3-CBACA6A82198}"/>
              </a:ext>
            </a:extLst>
          </p:cNvPr>
          <p:cNvSpPr/>
          <p:nvPr/>
        </p:nvSpPr>
        <p:spPr>
          <a:xfrm>
            <a:off x="6055601" y="3216588"/>
            <a:ext cx="144000" cy="144000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3B32CC6-697A-4421-34D5-2ED9CD4647A6}"/>
              </a:ext>
            </a:extLst>
          </p:cNvPr>
          <p:cNvSpPr/>
          <p:nvPr/>
        </p:nvSpPr>
        <p:spPr>
          <a:xfrm>
            <a:off x="8514522" y="3204003"/>
            <a:ext cx="144000" cy="144000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6A0A673-E90D-EC50-3237-F74FCAB398CB}"/>
              </a:ext>
            </a:extLst>
          </p:cNvPr>
          <p:cNvCxnSpPr>
            <a:cxnSpLocks/>
            <a:stCxn id="29" idx="4"/>
            <a:endCxn id="22" idx="0"/>
          </p:cNvCxnSpPr>
          <p:nvPr/>
        </p:nvCxnSpPr>
        <p:spPr>
          <a:xfrm flipH="1">
            <a:off x="6126604" y="3360588"/>
            <a:ext cx="997" cy="149574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7C51C4-C795-062F-1A94-010B4EECA341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8586522" y="3348003"/>
            <a:ext cx="0" cy="151951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4F885A9-D76C-B0C4-2D8B-F71F8C65AC05}"/>
              </a:ext>
            </a:extLst>
          </p:cNvPr>
          <p:cNvSpPr txBox="1"/>
          <p:nvPr/>
        </p:nvSpPr>
        <p:spPr>
          <a:xfrm>
            <a:off x="1443566" y="1558910"/>
            <a:ext cx="9249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10"/>
              </a:rPr>
              <a:t>https://git-scm.com/book/en/v2/Customizing-Git-Git-Hooks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04127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90EB1-D84A-19CD-34F8-65BA47AC5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3857D6-790D-B412-0520-B2C995FC9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Pre-commit to run RPG linter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005B48-E660-10C9-F969-892298002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9EC6084-220F-6404-7610-960962388CFD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0ABD08-1434-0E21-8B40-65703471D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90" y="778727"/>
            <a:ext cx="10848020" cy="563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578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4A405-15FF-6AA4-DF9B-7117FD4D6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097942-F9D7-5EE6-26AE-222666E6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Setup lint config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B79AD9-A9DB-6D6A-BF10-ACAC48C925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9025D00-5076-A28B-FBEC-8ACA4E619523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898CD1-1225-E504-FA46-512355F81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313" y="856745"/>
            <a:ext cx="7969374" cy="557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962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75190-E8D6-800C-E9A1-94BE93EFC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926F93-BCAB-FC84-475C-590E3843C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hooks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4284F-AD77-2013-8335-F4BBF094A5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322B8CC-B474-68B1-2945-26305A0FADCA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1CE374-4048-CB41-C830-407CBEB69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6" y="752669"/>
            <a:ext cx="7293987" cy="57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343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5E93A-2E3C-0393-D700-ADBF62CFF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6B4021-E2D5-7810-83DF-CB0D68FAC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Git blame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BF700A-A482-742B-5117-F2E12FB3F6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1C775C52-F75F-8DC5-DA51-1848AC9A9697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DEF280-B606-2F41-6C97-D992D3364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97" y="1531121"/>
            <a:ext cx="11146805" cy="412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381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F3B61-2EC1-30D6-7AEC-F9F628476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24AA62-0362-CFAB-F579-462A9716C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Git in VS Code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8C5726-C846-4D2D-E2A3-091AFFBA5C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96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B8FE8-60F6-8AE3-ABB4-A4001F30F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AAACB7-C182-902C-06AA-633D99600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changes and in-editor diff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1CAB6F-6197-BFEE-BF1C-13CDF693A6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6A5DD6B-4C81-E026-DF24-4A1B6F7834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72" y="775652"/>
            <a:ext cx="9686055" cy="575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788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3A011-B1CF-8F80-643D-E213AD03B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37577C-BE23-B2A0-5368-E670393A1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Git history as a graph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C81EAE-6B81-1C90-7E5E-A419EEB172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A59868-6A66-2728-0BE2-5A1245FF3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35" y="861461"/>
            <a:ext cx="9387530" cy="557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280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B688D-9D42-307A-3DFE-E08E84462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8558D6-CB8A-8532-5729-17B7D96B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pull requests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24D137-C868-AD0F-6C5A-2DC7398F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67B4893-E15B-74E2-0BAB-81457C9FF2C6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99DF20-50AB-AF7B-1963-3F833C1ED185}"/>
              </a:ext>
            </a:extLst>
          </p:cNvPr>
          <p:cNvSpPr txBox="1"/>
          <p:nvPr/>
        </p:nvSpPr>
        <p:spPr>
          <a:xfrm>
            <a:off x="1118069" y="810002"/>
            <a:ext cx="995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2"/>
              </a:rPr>
              <a:t>https://marketplace.visualstudio.com/items?itemName=GitHub.vscode-pull-request-github</a:t>
            </a:r>
            <a:endParaRPr lang="en-CA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39E025-CA6B-2FE2-2414-2A31C3075C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49" y="1179334"/>
            <a:ext cx="9035302" cy="536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97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C1B38-6FC9-2E4E-C240-C99C779D6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E72E22-ABE5-73D0-C2B6-ED2BCCBFE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Where does your code live?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B82F9-F4D4-1B74-A5F0-20A703121F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114965-AF9F-2BF7-9087-E7E5030067CE}"/>
              </a:ext>
            </a:extLst>
          </p:cNvPr>
          <p:cNvGrpSpPr/>
          <p:nvPr/>
        </p:nvGrpSpPr>
        <p:grpSpPr>
          <a:xfrm>
            <a:off x="1356939" y="1492997"/>
            <a:ext cx="1635368" cy="1726331"/>
            <a:chOff x="1718897" y="3179885"/>
            <a:chExt cx="1635368" cy="172633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F5896B8-9362-99FB-C293-5DF80BB75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96581" y="3179885"/>
              <a:ext cx="1080000" cy="108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56609B-5495-017B-DB13-B12C92B1C6FF}"/>
                </a:ext>
              </a:extLst>
            </p:cNvPr>
            <p:cNvSpPr txBox="1"/>
            <p:nvPr/>
          </p:nvSpPr>
          <p:spPr>
            <a:xfrm>
              <a:off x="1718897" y="4259885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1670FF"/>
                  </a:solidFill>
                  <a:latin typeface="+mj-lt"/>
                </a:rPr>
                <a:t>WORKING</a:t>
              </a:r>
              <a:br>
                <a:rPr lang="en-CA" dirty="0">
                  <a:latin typeface="+mj-lt"/>
                </a:rPr>
              </a:br>
              <a:r>
                <a:rPr lang="en-CA" dirty="0">
                  <a:latin typeface="+mj-lt"/>
                </a:rPr>
                <a:t>DIRECTORY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1A0E10-2076-5F94-59AD-82120A7A1C80}"/>
              </a:ext>
            </a:extLst>
          </p:cNvPr>
          <p:cNvGrpSpPr/>
          <p:nvPr/>
        </p:nvGrpSpPr>
        <p:grpSpPr>
          <a:xfrm>
            <a:off x="3894990" y="1492997"/>
            <a:ext cx="1635368" cy="1726331"/>
            <a:chOff x="4130920" y="3949143"/>
            <a:chExt cx="1635368" cy="172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08AC25-FD5D-52C8-75D1-8B326E069F78}"/>
                </a:ext>
              </a:extLst>
            </p:cNvPr>
            <p:cNvSpPr txBox="1"/>
            <p:nvPr/>
          </p:nvSpPr>
          <p:spPr>
            <a:xfrm>
              <a:off x="4130920" y="5029143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00B050"/>
                  </a:solidFill>
                  <a:latin typeface="+mj-lt"/>
                </a:rPr>
                <a:t>STAGING</a:t>
              </a:r>
              <a:br>
                <a:rPr lang="en-CA" dirty="0">
                  <a:latin typeface="+mj-lt"/>
                </a:rPr>
              </a:br>
              <a:r>
                <a:rPr lang="en-CA" dirty="0">
                  <a:latin typeface="+mj-lt"/>
                </a:rPr>
                <a:t>AREA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612062D-37AC-1727-AA06-FB2CDDA29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08604" y="3949143"/>
              <a:ext cx="1080000" cy="10800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70CCF6-D7AF-7C96-332E-15D4B66E8834}"/>
              </a:ext>
            </a:extLst>
          </p:cNvPr>
          <p:cNvGrpSpPr/>
          <p:nvPr/>
        </p:nvGrpSpPr>
        <p:grpSpPr>
          <a:xfrm>
            <a:off x="8971090" y="1492997"/>
            <a:ext cx="1635368" cy="1726331"/>
            <a:chOff x="8487514" y="3179885"/>
            <a:chExt cx="1635368" cy="172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344B46-813F-A11B-240C-A14F04E4E5FB}"/>
                </a:ext>
              </a:extLst>
            </p:cNvPr>
            <p:cNvSpPr txBox="1"/>
            <p:nvPr/>
          </p:nvSpPr>
          <p:spPr>
            <a:xfrm>
              <a:off x="8487514" y="4259885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F05A28"/>
                  </a:solidFill>
                  <a:latin typeface="+mj-lt"/>
                </a:rPr>
                <a:t>REMOTE</a:t>
              </a:r>
              <a:br>
                <a:rPr lang="en-CA" dirty="0">
                  <a:solidFill>
                    <a:srgbClr val="F05A28"/>
                  </a:solidFill>
                  <a:latin typeface="+mj-lt"/>
                </a:rPr>
              </a:br>
              <a:r>
                <a:rPr lang="en-CA" dirty="0">
                  <a:latin typeface="+mj-lt"/>
                </a:rPr>
                <a:t>REPO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F8BDF99-63D3-658E-C57E-E83C7E754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5198" y="3179885"/>
              <a:ext cx="1080000" cy="10800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020738-8E5C-A3BF-8FB1-07850E25F481}"/>
              </a:ext>
            </a:extLst>
          </p:cNvPr>
          <p:cNvGrpSpPr/>
          <p:nvPr/>
        </p:nvGrpSpPr>
        <p:grpSpPr>
          <a:xfrm>
            <a:off x="6433040" y="1529831"/>
            <a:ext cx="1635368" cy="1725680"/>
            <a:chOff x="6542943" y="3503701"/>
            <a:chExt cx="1635368" cy="17256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C0B612-4F28-7B04-4033-8D1D67CF634C}"/>
                </a:ext>
              </a:extLst>
            </p:cNvPr>
            <p:cNvSpPr txBox="1"/>
            <p:nvPr/>
          </p:nvSpPr>
          <p:spPr>
            <a:xfrm>
              <a:off x="6542943" y="4583050"/>
              <a:ext cx="1635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dirty="0">
                  <a:solidFill>
                    <a:srgbClr val="9B4C9C"/>
                  </a:solidFill>
                  <a:latin typeface="+mj-lt"/>
                </a:rPr>
                <a:t>LOCAL</a:t>
              </a:r>
              <a:br>
                <a:rPr lang="en-CA" dirty="0">
                  <a:solidFill>
                    <a:srgbClr val="9B4C9C"/>
                  </a:solidFill>
                  <a:latin typeface="+mj-lt"/>
                </a:rPr>
              </a:br>
              <a:r>
                <a:rPr lang="en-CA" dirty="0">
                  <a:latin typeface="+mj-lt"/>
                </a:rPr>
                <a:t>REPO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481BF16-51FC-045D-65B2-32B52C50E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20627" y="3503701"/>
              <a:ext cx="1080000" cy="10800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EA528D6-1237-6CB5-C2AF-40A4D3F60045}"/>
              </a:ext>
            </a:extLst>
          </p:cNvPr>
          <p:cNvSpPr txBox="1"/>
          <p:nvPr/>
        </p:nvSpPr>
        <p:spPr>
          <a:xfrm>
            <a:off x="1454624" y="4465379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Where we actively edit local files (our playground)</a:t>
            </a:r>
            <a:br>
              <a:rPr lang="en-CA" sz="1500" dirty="0">
                <a:latin typeface="+mj-lt"/>
              </a:rPr>
            </a:br>
            <a:endParaRPr lang="en-CA" sz="150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ADF7D6-2A0D-2A6F-0B7F-3208D79186AF}"/>
              </a:ext>
            </a:extLst>
          </p:cNvPr>
          <p:cNvSpPr txBox="1"/>
          <p:nvPr/>
        </p:nvSpPr>
        <p:spPr>
          <a:xfrm>
            <a:off x="3992674" y="4467199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Temporary location for changes before committing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A27F9D-1D80-11C4-3F15-7CF0AB28F888}"/>
              </a:ext>
            </a:extLst>
          </p:cNvPr>
          <p:cNvSpPr txBox="1"/>
          <p:nvPr/>
        </p:nvSpPr>
        <p:spPr>
          <a:xfrm>
            <a:off x="6530724" y="4465379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Where</a:t>
            </a:r>
            <a:br>
              <a:rPr lang="en-CA" sz="1500" dirty="0">
                <a:latin typeface="+mj-lt"/>
              </a:rPr>
            </a:br>
            <a:r>
              <a:rPr lang="en-CA" sz="1500" dirty="0">
                <a:latin typeface="+mj-lt"/>
              </a:rPr>
              <a:t>we store committed changes locally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B10645-3DAE-CD08-9B06-3677C94DB7E6}"/>
              </a:ext>
            </a:extLst>
          </p:cNvPr>
          <p:cNvSpPr txBox="1"/>
          <p:nvPr/>
        </p:nvSpPr>
        <p:spPr>
          <a:xfrm>
            <a:off x="9068774" y="4465381"/>
            <a:ext cx="144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A sever (such as GitHub) for sharing and backing up code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9160E4-E404-09D7-06AD-EC70999030F9}"/>
              </a:ext>
            </a:extLst>
          </p:cNvPr>
          <p:cNvCxnSpPr>
            <a:cxnSpLocks/>
            <a:stCxn id="23" idx="0"/>
            <a:endCxn id="7" idx="2"/>
          </p:cNvCxnSpPr>
          <p:nvPr/>
        </p:nvCxnSpPr>
        <p:spPr>
          <a:xfrm flipH="1" flipV="1">
            <a:off x="2174623" y="3219328"/>
            <a:ext cx="1" cy="124605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804695-827A-5D41-87DC-02488C42FC71}"/>
              </a:ext>
            </a:extLst>
          </p:cNvPr>
          <p:cNvCxnSpPr>
            <a:cxnSpLocks/>
            <a:stCxn id="25" idx="0"/>
            <a:endCxn id="11" idx="2"/>
          </p:cNvCxnSpPr>
          <p:nvPr/>
        </p:nvCxnSpPr>
        <p:spPr>
          <a:xfrm flipV="1">
            <a:off x="7250724" y="3255511"/>
            <a:ext cx="0" cy="1209868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95DFC7B-17E0-7074-28E3-FDC46DBB6EA1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 flipV="1">
            <a:off x="4712674" y="3219328"/>
            <a:ext cx="0" cy="124787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CB5EAB6-1E64-76C0-1D33-BE7F7E7F7F1F}"/>
              </a:ext>
            </a:extLst>
          </p:cNvPr>
          <p:cNvCxnSpPr>
            <a:cxnSpLocks/>
            <a:stCxn id="26" idx="0"/>
            <a:endCxn id="9" idx="2"/>
          </p:cNvCxnSpPr>
          <p:nvPr/>
        </p:nvCxnSpPr>
        <p:spPr>
          <a:xfrm flipV="1">
            <a:off x="9788774" y="3219328"/>
            <a:ext cx="0" cy="1246053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3842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F2610-62D1-C2E3-0786-6C2CC7DA5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094966-F471-0773-1075-070DF0BF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Viewing changes in pull requests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7BBD23-98DB-F97E-763A-A05B8682F4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7E28759-AFC4-C52B-5A43-E23EA30F3149}"/>
              </a:ext>
            </a:extLst>
          </p:cNvPr>
          <p:cNvSpPr txBox="1">
            <a:spLocks/>
          </p:cNvSpPr>
          <p:nvPr/>
        </p:nvSpPr>
        <p:spPr>
          <a:xfrm>
            <a:off x="401691" y="752669"/>
            <a:ext cx="10377677" cy="577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06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4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26" indent="-22435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80" indent="-230706" algn="l" defTabSz="60957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622F0C2-CD78-414D-65EC-A3F0B62433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15" y="1211824"/>
            <a:ext cx="9006170" cy="5347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408824-F29E-4928-C34B-41267AD71716}"/>
              </a:ext>
            </a:extLst>
          </p:cNvPr>
          <p:cNvSpPr txBox="1"/>
          <p:nvPr/>
        </p:nvSpPr>
        <p:spPr>
          <a:xfrm>
            <a:off x="1118069" y="810002"/>
            <a:ext cx="995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+mj-lt"/>
                <a:hlinkClick r:id="rId3"/>
              </a:rPr>
              <a:t>https://marketplace.visualstudio.com/items?itemName=GitHub.vscode-pull-request-github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50146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7A88C-0B0A-2288-8356-AF2146222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D53845-6EC0-6D2E-091C-3159007E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3C0BBF-58EB-351B-159D-BEC5FDB3A2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082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Installation</a:t>
            </a:r>
          </a:p>
          <a:p>
            <a:r>
              <a:rPr lang="en-CA" sz="1800" dirty="0">
                <a:latin typeface="+mj-lt"/>
                <a:hlinkClick r:id="rId2"/>
              </a:rPr>
              <a:t>https://git-scm.com/downloads</a:t>
            </a:r>
            <a:endParaRPr lang="en-CA" sz="1800" dirty="0">
              <a:latin typeface="+mj-lt"/>
            </a:endParaRPr>
          </a:p>
          <a:p>
            <a:endParaRPr lang="en-CA" b="1" dirty="0">
              <a:latin typeface="+mj-lt"/>
            </a:endParaRPr>
          </a:p>
          <a:p>
            <a:r>
              <a:rPr lang="en-CA" dirty="0">
                <a:latin typeface="+mj-lt"/>
                <a:hlinkClick r:id="rId3"/>
              </a:rPr>
              <a:t>https://git-lfs.com/</a:t>
            </a:r>
            <a:endParaRPr lang="en-CA" dirty="0">
              <a:latin typeface="+mj-lt"/>
            </a:endParaRPr>
          </a:p>
          <a:p>
            <a:endParaRPr lang="en-CA" b="1" dirty="0">
              <a:latin typeface="+mj-lt"/>
            </a:endParaRPr>
          </a:p>
          <a:p>
            <a:r>
              <a:rPr lang="en-CA" dirty="0">
                <a:latin typeface="+mj-lt"/>
                <a:hlinkClick r:id="rId4"/>
              </a:rPr>
              <a:t>https://marketplace.visualstudio.com/items?itemName=GitHub.vscode-pull-request-github</a:t>
            </a: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b="1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Documentation</a:t>
            </a:r>
          </a:p>
          <a:p>
            <a:r>
              <a:rPr lang="en-CA" sz="1800" dirty="0">
                <a:latin typeface="+mj-lt"/>
                <a:hlinkClick r:id="rId5"/>
              </a:rPr>
              <a:t>https://git-scm.com/docs</a:t>
            </a: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b="1" dirty="0">
              <a:latin typeface="+mj-lt"/>
            </a:endParaRPr>
          </a:p>
          <a:p>
            <a:pPr marL="0" indent="0">
              <a:buNone/>
            </a:pPr>
            <a:r>
              <a:rPr lang="en-CA" b="1" dirty="0">
                <a:latin typeface="+mj-lt"/>
              </a:rPr>
              <a:t>Recommended Git Tutorials</a:t>
            </a:r>
          </a:p>
          <a:p>
            <a:r>
              <a:rPr lang="en-CA" sz="1600" dirty="0">
                <a:latin typeface="+mj-lt"/>
                <a:hlinkClick r:id="rId6"/>
              </a:rPr>
              <a:t>https://www.youtube.com/watch?v=-iWaarLI7zI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  <a:hlinkClick r:id="rId7"/>
              </a:rPr>
              <a:t>https://www.youtube.com/watch?v=e9lnsKot_SQ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r>
              <a:rPr lang="en-CA" sz="1600" dirty="0">
                <a:latin typeface="+mj-lt"/>
                <a:hlinkClick r:id="rId8"/>
              </a:rPr>
              <a:t>https://www.youtube.com/watch?v=0chZFIZLR_0&amp;t=66s</a:t>
            </a:r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5A4CB-2B36-F473-B832-48CA24E0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176A-36EE-17E1-4380-608A28ED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1636775"/>
          </a:xfrm>
        </p:spPr>
        <p:txBody>
          <a:bodyPr>
            <a:normAutofit/>
          </a:bodyPr>
          <a:lstStyle/>
          <a:p>
            <a:r>
              <a:rPr lang="en-US" sz="3200"/>
              <a:t>Sanjula Ganepola - Git Concepts I Wish I Knew Years Ago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70A14-3D74-D0BF-EAFF-B2C19CE2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8567"/>
            <a:ext cx="4584192" cy="391839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Please take the last minute of this session to complete the evaluation. A direct link to the evaluation can be found using the QR code to the right.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9D56C-A2FF-787F-C15C-E6189F888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12" y="2089594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997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8C8EB-C552-3940-040D-4A03B3AEF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A876CE-D021-28DE-04DF-1488A743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Moving code to the staging area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133549-9738-847B-FFB1-1B031E5FD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39D54-4E22-AEE8-A298-2DE38F35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862" y="1686938"/>
            <a:ext cx="7918276" cy="4710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80283-4EE6-C521-ECA6-B9BCA028101F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EDCD9-F53A-07A4-B631-DB16100FCADD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63F4CD-CD56-449F-5A1B-F188B73E8881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5B882C-C4A2-EDE0-12D5-FD8A705502D3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2D4E2F-A9E7-21AF-7326-E529AC983CC1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82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2998D-DC52-B26E-465F-04E48ABE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27998F-28D8-C31D-EB25-FE787F96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Excluding files from being tracked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F92B4-0268-8E3E-79C1-17A21A2751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C1834-9156-909B-5337-12DE63BAE965}"/>
              </a:ext>
            </a:extLst>
          </p:cNvPr>
          <p:cNvSpPr txBox="1"/>
          <p:nvPr/>
        </p:nvSpPr>
        <p:spPr>
          <a:xfrm>
            <a:off x="14140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1670FF"/>
                </a:solidFill>
                <a:latin typeface="+mj-lt"/>
              </a:rPr>
              <a:t>WORKING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D11A9-C275-200B-7A44-35A081B7A6A8}"/>
              </a:ext>
            </a:extLst>
          </p:cNvPr>
          <p:cNvSpPr txBox="1"/>
          <p:nvPr/>
        </p:nvSpPr>
        <p:spPr>
          <a:xfrm>
            <a:off x="39521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  <a:latin typeface="+mj-lt"/>
              </a:rPr>
              <a:t>STAGING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EF2BA5-6794-8D90-A65F-E0F36B80B783}"/>
              </a:ext>
            </a:extLst>
          </p:cNvPr>
          <p:cNvSpPr txBox="1"/>
          <p:nvPr/>
        </p:nvSpPr>
        <p:spPr>
          <a:xfrm>
            <a:off x="9028240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F05A28"/>
                </a:solidFill>
                <a:latin typeface="+mj-lt"/>
              </a:rPr>
              <a:t>REMOTE</a:t>
            </a:r>
            <a:br>
              <a:rPr lang="en-CA" dirty="0">
                <a:solidFill>
                  <a:srgbClr val="F05A28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968BCF-6731-339A-029D-E02FA6C16DC9}"/>
              </a:ext>
            </a:extLst>
          </p:cNvPr>
          <p:cNvSpPr txBox="1"/>
          <p:nvPr/>
        </p:nvSpPr>
        <p:spPr>
          <a:xfrm>
            <a:off x="6490189" y="827219"/>
            <a:ext cx="163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9B4C9C"/>
                </a:solidFill>
                <a:latin typeface="+mj-lt"/>
              </a:rPr>
              <a:t>LOCAL</a:t>
            </a:r>
            <a:br>
              <a:rPr lang="en-CA" dirty="0">
                <a:solidFill>
                  <a:srgbClr val="9B4C9C"/>
                </a:solidFill>
                <a:latin typeface="+mj-lt"/>
              </a:rPr>
            </a:br>
            <a:r>
              <a:rPr lang="en-CA" dirty="0">
                <a:latin typeface="+mj-lt"/>
              </a:rPr>
              <a:t>REPO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53CA7C-6D9F-3B10-0C76-55B245B3D69F}"/>
              </a:ext>
            </a:extLst>
          </p:cNvPr>
          <p:cNvCxnSpPr>
            <a:cxnSpLocks/>
          </p:cNvCxnSpPr>
          <p:nvPr/>
        </p:nvCxnSpPr>
        <p:spPr>
          <a:xfrm>
            <a:off x="3138855" y="1150385"/>
            <a:ext cx="902683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E00D709-3BA7-6043-558F-D26C4D0D4B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944" y="1593480"/>
            <a:ext cx="5964045" cy="484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75422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172B4A"/>
      </a:dk2>
      <a:lt2>
        <a:srgbClr val="E7E6E6"/>
      </a:lt2>
      <a:accent1>
        <a:srgbClr val="146D83"/>
      </a:accent1>
      <a:accent2>
        <a:srgbClr val="DF3B30"/>
      </a:accent2>
      <a:accent3>
        <a:srgbClr val="EDAF22"/>
      </a:accent3>
      <a:accent4>
        <a:srgbClr val="4AB8B3"/>
      </a:accent4>
      <a:accent5>
        <a:srgbClr val="146D83"/>
      </a:accent5>
      <a:accent6>
        <a:srgbClr val="DF3B30"/>
      </a:accent6>
      <a:hlink>
        <a:srgbClr val="4AB8B3"/>
      </a:hlink>
      <a:folHlink>
        <a:srgbClr val="146D83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D38A284-22A7-43C3-B47A-9265B0223479}" vid="{ACE4E438-5603-4828-897A-813107AF9B0B}"/>
    </a:ext>
  </a:extLst>
</a:theme>
</file>

<file path=ppt/theme/theme4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0" id="{24BEB636-018A-4D90-8BDB-753DB52E86E6}" vid="{00DDF34D-5A1C-4A0D-8FC6-CC3360F8328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9894</TotalTime>
  <Words>1229</Words>
  <Application>Microsoft Office PowerPoint</Application>
  <PresentationFormat>Widescreen</PresentationFormat>
  <Paragraphs>385</Paragraphs>
  <Slides>74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74</vt:i4>
      </vt:variant>
    </vt:vector>
  </HeadingPairs>
  <TitlesOfParts>
    <vt:vector size="86" baseType="lpstr">
      <vt:lpstr>.AppleSystemUIFont</vt:lpstr>
      <vt:lpstr>Aptos</vt:lpstr>
      <vt:lpstr>Aptos Display</vt:lpstr>
      <vt:lpstr>Arial</vt:lpstr>
      <vt:lpstr>Calibri</vt:lpstr>
      <vt:lpstr>Consolas</vt:lpstr>
      <vt:lpstr>IBM Plex Sans</vt:lpstr>
      <vt:lpstr>Wingdings</vt:lpstr>
      <vt:lpstr>2021 Layouts</vt:lpstr>
      <vt:lpstr>1_2021 Layouts</vt:lpstr>
      <vt:lpstr>Office Theme</vt:lpstr>
      <vt:lpstr>1_IBM presentation template</vt:lpstr>
      <vt:lpstr>Git Concepts I Wish I Knew Years Ago</vt:lpstr>
      <vt:lpstr>Agenda</vt:lpstr>
      <vt:lpstr>PowerPoint Presentation</vt:lpstr>
      <vt:lpstr>Git Basics</vt:lpstr>
      <vt:lpstr>PowerPoint Presentation</vt:lpstr>
      <vt:lpstr>Setup a new project with Git</vt:lpstr>
      <vt:lpstr>Where does your code live?</vt:lpstr>
      <vt:lpstr>Moving code to the staging area</vt:lpstr>
      <vt:lpstr>Excluding files from being tracked</vt:lpstr>
      <vt:lpstr>Committing files to the local repository</vt:lpstr>
      <vt:lpstr>Committing more files </vt:lpstr>
      <vt:lpstr>Checking out a specific commit</vt:lpstr>
      <vt:lpstr>Comparing two commits</vt:lpstr>
      <vt:lpstr>Creating a remote repository</vt:lpstr>
      <vt:lpstr>Using the quick setup instructions</vt:lpstr>
      <vt:lpstr>Pushing to the remote repository </vt:lpstr>
      <vt:lpstr>Listing the remote repositories</vt:lpstr>
      <vt:lpstr>Viewing the remote repository</vt:lpstr>
      <vt:lpstr>Using Git in a Team</vt:lpstr>
      <vt:lpstr>Adding collaborators</vt:lpstr>
      <vt:lpstr>Cloning the remote repository</vt:lpstr>
      <vt:lpstr>Working → Staging → Committing → Pushing</vt:lpstr>
      <vt:lpstr>Option 1: Fetching and merging from the remote repository</vt:lpstr>
      <vt:lpstr>Option 2: Pulling from the remote repository</vt:lpstr>
      <vt:lpstr>Creating a fork</vt:lpstr>
      <vt:lpstr>Upstream vs. Origin</vt:lpstr>
      <vt:lpstr>Listing Remote Repositories</vt:lpstr>
      <vt:lpstr>Branching and Merge Conflicts</vt:lpstr>
      <vt:lpstr>Branching in Git</vt:lpstr>
      <vt:lpstr>Creating and checking out a branch</vt:lpstr>
      <vt:lpstr>Pushing to the branch</vt:lpstr>
      <vt:lpstr>Merging branches</vt:lpstr>
      <vt:lpstr>Fast forward merge vs non-fast forward merge</vt:lpstr>
      <vt:lpstr>When can merge conflicts happen?</vt:lpstr>
      <vt:lpstr>3-way merge</vt:lpstr>
      <vt:lpstr>Scenario 1: No file overlap</vt:lpstr>
      <vt:lpstr>Scenario 2: No line overlap</vt:lpstr>
      <vt:lpstr>Scenario 3: Line overlap</vt:lpstr>
      <vt:lpstr>Merge commit</vt:lpstr>
      <vt:lpstr>Merge Commits vs. Rebase Merging vs. Squash Merging</vt:lpstr>
      <vt:lpstr>Merge commits</vt:lpstr>
      <vt:lpstr>Rebase merging</vt:lpstr>
      <vt:lpstr>Squash merging</vt:lpstr>
      <vt:lpstr>Pull request settings</vt:lpstr>
      <vt:lpstr>Pull request merge options</vt:lpstr>
      <vt:lpstr>Tips and Tricks</vt:lpstr>
      <vt:lpstr>Stashing changes temporarily</vt:lpstr>
      <vt:lpstr>Git Configs</vt:lpstr>
      <vt:lpstr>Without auto setup remote branch config</vt:lpstr>
      <vt:lpstr>With auto setup remote branch config</vt:lpstr>
      <vt:lpstr>Alias to undo commits</vt:lpstr>
      <vt:lpstr>Alias to search all commits for a message</vt:lpstr>
      <vt:lpstr>Git Large File Storage (LFS)</vt:lpstr>
      <vt:lpstr>Git bisect</vt:lpstr>
      <vt:lpstr>Git bisect</vt:lpstr>
      <vt:lpstr>Git bisect</vt:lpstr>
      <vt:lpstr>Git bisect</vt:lpstr>
      <vt:lpstr>Git bisect</vt:lpstr>
      <vt:lpstr>Git bisect</vt:lpstr>
      <vt:lpstr>Git bisect</vt:lpstr>
      <vt:lpstr>Git hooks</vt:lpstr>
      <vt:lpstr>Pre-commit to run RPG linter</vt:lpstr>
      <vt:lpstr>Setup lint config</vt:lpstr>
      <vt:lpstr>Git hooks</vt:lpstr>
      <vt:lpstr>Git blame</vt:lpstr>
      <vt:lpstr>Git in VS Code</vt:lpstr>
      <vt:lpstr>Viewing changes and in-editor diff</vt:lpstr>
      <vt:lpstr>Viewing Git history as a graph</vt:lpstr>
      <vt:lpstr>Viewing pull requests</vt:lpstr>
      <vt:lpstr>Viewing changes in pull requests</vt:lpstr>
      <vt:lpstr>Any Questions?</vt:lpstr>
      <vt:lpstr>Important Links</vt:lpstr>
      <vt:lpstr>Sanjula Ganepola - Git Concepts I Wish I Knew Years Ago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275</cp:revision>
  <dcterms:created xsi:type="dcterms:W3CDTF">2021-01-11T03:24:53Z</dcterms:created>
  <dcterms:modified xsi:type="dcterms:W3CDTF">2025-05-18T07:31:33Z</dcterms:modified>
</cp:coreProperties>
</file>